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522" r:id="rId4"/>
    <p:sldId id="519" r:id="rId5"/>
    <p:sldId id="557" r:id="rId6"/>
    <p:sldId id="558" r:id="rId7"/>
    <p:sldId id="518" r:id="rId8"/>
    <p:sldId id="544" r:id="rId9"/>
    <p:sldId id="530" r:id="rId10"/>
    <p:sldId id="549" r:id="rId11"/>
    <p:sldId id="542" r:id="rId12"/>
    <p:sldId id="560" r:id="rId13"/>
    <p:sldId id="551" r:id="rId14"/>
    <p:sldId id="553" r:id="rId15"/>
    <p:sldId id="554" r:id="rId16"/>
    <p:sldId id="556" r:id="rId17"/>
    <p:sldId id="555" r:id="rId18"/>
    <p:sldId id="543" r:id="rId19"/>
    <p:sldId id="357" r:id="rId20"/>
    <p:sldId id="295" r:id="rId21"/>
    <p:sldId id="296" r:id="rId22"/>
    <p:sldId id="297" r:id="rId23"/>
    <p:sldId id="308" r:id="rId24"/>
    <p:sldId id="309" r:id="rId25"/>
    <p:sldId id="563" r:id="rId26"/>
    <p:sldId id="564" r:id="rId27"/>
    <p:sldId id="354" r:id="rId28"/>
    <p:sldId id="523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00"/>
    <a:srgbClr val="3F739B"/>
    <a:srgbClr val="174CF7"/>
    <a:srgbClr val="E4C8C8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324F9-60BE-4D8E-915B-0E63D65B4BC1}" v="250" dt="2024-10-15T10:01:10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 autoAdjust="0"/>
  </p:normalViewPr>
  <p:slideViewPr>
    <p:cSldViewPr snapToGrid="0">
      <p:cViewPr varScale="1">
        <p:scale>
          <a:sx n="101" d="100"/>
          <a:sy n="101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D46324F9-60BE-4D8E-915B-0E63D65B4BC1}"/>
    <pc:docChg chg="undo custSel addSld delSld modSld sldOrd modMainMaster">
      <pc:chgData name="Chris Moreh" userId="17b81281-9f29-44e0-9273-6dadbf6896a2" providerId="ADAL" clId="{D46324F9-60BE-4D8E-915B-0E63D65B4BC1}" dt="2024-10-15T10:01:24.854" v="1540" actId="14100"/>
      <pc:docMkLst>
        <pc:docMk/>
      </pc:docMkLst>
      <pc:sldChg chg="delSp modAnim">
        <pc:chgData name="Chris Moreh" userId="17b81281-9f29-44e0-9273-6dadbf6896a2" providerId="ADAL" clId="{D46324F9-60BE-4D8E-915B-0E63D65B4BC1}" dt="2024-10-15T02:28:29.051" v="18" actId="478"/>
        <pc:sldMkLst>
          <pc:docMk/>
          <pc:sldMk cId="1670613332" sldId="256"/>
        </pc:sldMkLst>
        <pc:picChg chg="del">
          <ac:chgData name="Chris Moreh" userId="17b81281-9f29-44e0-9273-6dadbf6896a2" providerId="ADAL" clId="{D46324F9-60BE-4D8E-915B-0E63D65B4BC1}" dt="2024-10-15T02:28:29.051" v="18" actId="478"/>
          <ac:picMkLst>
            <pc:docMk/>
            <pc:sldMk cId="1670613332" sldId="256"/>
            <ac:picMk id="5" creationId="{8280CFAB-64B1-8AAB-08BA-B417B972F997}"/>
          </ac:picMkLst>
        </pc:picChg>
      </pc:sldChg>
      <pc:sldChg chg="del">
        <pc:chgData name="Chris Moreh" userId="17b81281-9f29-44e0-9273-6dadbf6896a2" providerId="ADAL" clId="{D46324F9-60BE-4D8E-915B-0E63D65B4BC1}" dt="2024-10-15T09:53:31.482" v="1484" actId="47"/>
        <pc:sldMkLst>
          <pc:docMk/>
          <pc:sldMk cId="0" sldId="267"/>
        </pc:sldMkLst>
      </pc:sldChg>
      <pc:sldChg chg="del">
        <pc:chgData name="Chris Moreh" userId="17b81281-9f29-44e0-9273-6dadbf6896a2" providerId="ADAL" clId="{D46324F9-60BE-4D8E-915B-0E63D65B4BC1}" dt="2024-10-15T09:53:32.795" v="1485" actId="47"/>
        <pc:sldMkLst>
          <pc:docMk/>
          <pc:sldMk cId="0" sldId="268"/>
        </pc:sldMkLst>
      </pc:sldChg>
      <pc:sldChg chg="del">
        <pc:chgData name="Chris Moreh" userId="17b81281-9f29-44e0-9273-6dadbf6896a2" providerId="ADAL" clId="{D46324F9-60BE-4D8E-915B-0E63D65B4BC1}" dt="2024-10-15T09:53:33.795" v="1486" actId="47"/>
        <pc:sldMkLst>
          <pc:docMk/>
          <pc:sldMk cId="0" sldId="269"/>
        </pc:sldMkLst>
      </pc:sldChg>
      <pc:sldChg chg="del">
        <pc:chgData name="Chris Moreh" userId="17b81281-9f29-44e0-9273-6dadbf6896a2" providerId="ADAL" clId="{D46324F9-60BE-4D8E-915B-0E63D65B4BC1}" dt="2024-10-15T09:53:34.811" v="1487" actId="47"/>
        <pc:sldMkLst>
          <pc:docMk/>
          <pc:sldMk cId="0" sldId="270"/>
        </pc:sldMkLst>
      </pc:sldChg>
      <pc:sldChg chg="del">
        <pc:chgData name="Chris Moreh" userId="17b81281-9f29-44e0-9273-6dadbf6896a2" providerId="ADAL" clId="{D46324F9-60BE-4D8E-915B-0E63D65B4BC1}" dt="2024-10-15T09:53:36.312" v="1488" actId="47"/>
        <pc:sldMkLst>
          <pc:docMk/>
          <pc:sldMk cId="0" sldId="272"/>
        </pc:sldMkLst>
      </pc:sldChg>
      <pc:sldChg chg="del">
        <pc:chgData name="Chris Moreh" userId="17b81281-9f29-44e0-9273-6dadbf6896a2" providerId="ADAL" clId="{D46324F9-60BE-4D8E-915B-0E63D65B4BC1}" dt="2024-10-15T09:53:37.954" v="1489" actId="47"/>
        <pc:sldMkLst>
          <pc:docMk/>
          <pc:sldMk cId="0" sldId="273"/>
        </pc:sldMkLst>
      </pc:sldChg>
      <pc:sldChg chg="del">
        <pc:chgData name="Chris Moreh" userId="17b81281-9f29-44e0-9273-6dadbf6896a2" providerId="ADAL" clId="{D46324F9-60BE-4D8E-915B-0E63D65B4BC1}" dt="2024-10-15T02:33:26.141" v="45" actId="47"/>
        <pc:sldMkLst>
          <pc:docMk/>
          <pc:sldMk cId="1836731351" sldId="289"/>
        </pc:sldMkLst>
      </pc:sldChg>
      <pc:sldChg chg="delSp del mod">
        <pc:chgData name="Chris Moreh" userId="17b81281-9f29-44e0-9273-6dadbf6896a2" providerId="ADAL" clId="{D46324F9-60BE-4D8E-915B-0E63D65B4BC1}" dt="2024-10-15T02:35:13.259" v="66" actId="47"/>
        <pc:sldMkLst>
          <pc:docMk/>
          <pc:sldMk cId="2510649881" sldId="290"/>
        </pc:sldMkLst>
        <pc:picChg chg="del">
          <ac:chgData name="Chris Moreh" userId="17b81281-9f29-44e0-9273-6dadbf6896a2" providerId="ADAL" clId="{D46324F9-60BE-4D8E-915B-0E63D65B4BC1}" dt="2024-10-15T02:33:42.384" v="47" actId="21"/>
          <ac:picMkLst>
            <pc:docMk/>
            <pc:sldMk cId="2510649881" sldId="290"/>
            <ac:picMk id="4" creationId="{BBC67004-7023-2934-B9CC-E419109BD817}"/>
          </ac:picMkLst>
        </pc:picChg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550670278" sldId="295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397369031" sldId="296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782263443" sldId="297"/>
        </pc:sldMkLst>
      </pc:sldChg>
      <pc:sldChg chg="modSp mod">
        <pc:chgData name="Chris Moreh" userId="17b81281-9f29-44e0-9273-6dadbf6896a2" providerId="ADAL" clId="{D46324F9-60BE-4D8E-915B-0E63D65B4BC1}" dt="2024-10-15T02:27:02.640" v="17"/>
        <pc:sldMkLst>
          <pc:docMk/>
          <pc:sldMk cId="3814459198" sldId="307"/>
        </pc:sldMkLst>
        <pc:spChg chg="mod">
          <ac:chgData name="Chris Moreh" userId="17b81281-9f29-44e0-9273-6dadbf6896a2" providerId="ADAL" clId="{D46324F9-60BE-4D8E-915B-0E63D65B4BC1}" dt="2024-10-15T02:26:33.037" v="13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D46324F9-60BE-4D8E-915B-0E63D65B4BC1}" dt="2024-10-15T02:27:02.640" v="17"/>
          <ac:spMkLst>
            <pc:docMk/>
            <pc:sldMk cId="3814459198" sldId="307"/>
            <ac:spMk id="7" creationId="{E112B5B6-7C9E-9DE5-8D2C-13D42F1FBB68}"/>
          </ac:spMkLst>
        </pc:spChg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1180492818" sldId="308"/>
        </pc:sldMkLst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583205345" sldId="309"/>
        </pc:sldMkLst>
      </pc:sldChg>
      <pc:sldChg chg="addSp delSp modSp add mod modTransition modClrScheme chgLayout">
        <pc:chgData name="Chris Moreh" userId="17b81281-9f29-44e0-9273-6dadbf6896a2" providerId="ADAL" clId="{D46324F9-60BE-4D8E-915B-0E63D65B4BC1}" dt="2024-10-15T09:54:53.706" v="1505" actId="1076"/>
        <pc:sldMkLst>
          <pc:docMk/>
          <pc:sldMk cId="404413708" sldId="357"/>
        </pc:sldMkLst>
        <pc:spChg chg="mod ord">
          <ac:chgData name="Chris Moreh" userId="17b81281-9f29-44e0-9273-6dadbf6896a2" providerId="ADAL" clId="{D46324F9-60BE-4D8E-915B-0E63D65B4BC1}" dt="2024-10-15T09:54:23.566" v="1494" actId="700"/>
          <ac:spMkLst>
            <pc:docMk/>
            <pc:sldMk cId="404413708" sldId="357"/>
            <ac:spMk id="2" creationId="{87E31FDA-E474-477F-89E4-2BE343EEA2AD}"/>
          </ac:spMkLst>
        </pc:spChg>
        <pc:spChg chg="add mod ord">
          <ac:chgData name="Chris Moreh" userId="17b81281-9f29-44e0-9273-6dadbf6896a2" providerId="ADAL" clId="{D46324F9-60BE-4D8E-915B-0E63D65B4BC1}" dt="2024-10-15T09:54:28.101" v="1497"/>
          <ac:spMkLst>
            <pc:docMk/>
            <pc:sldMk cId="404413708" sldId="357"/>
            <ac:spMk id="3" creationId="{0290FC48-83AB-43CE-58FF-FF45B8C80E18}"/>
          </ac:spMkLst>
        </pc:spChg>
        <pc:spChg chg="add del mod ord">
          <ac:chgData name="Chris Moreh" userId="17b81281-9f29-44e0-9273-6dadbf6896a2" providerId="ADAL" clId="{D46324F9-60BE-4D8E-915B-0E63D65B4BC1}" dt="2024-10-15T09:54:37.809" v="1499" actId="478"/>
          <ac:spMkLst>
            <pc:docMk/>
            <pc:sldMk cId="404413708" sldId="357"/>
            <ac:spMk id="4" creationId="{E3CBD0BD-F7F1-9BD7-EF7D-F1E1C009EE48}"/>
          </ac:spMkLst>
        </pc:spChg>
        <pc:spChg chg="del mod ord">
          <ac:chgData name="Chris Moreh" userId="17b81281-9f29-44e0-9273-6dadbf6896a2" providerId="ADAL" clId="{D46324F9-60BE-4D8E-915B-0E63D65B4BC1}" dt="2024-10-15T09:54:20.426" v="1493" actId="478"/>
          <ac:spMkLst>
            <pc:docMk/>
            <pc:sldMk cId="404413708" sldId="357"/>
            <ac:spMk id="7" creationId="{898441BA-3F2F-4EB0-BF85-2BEE6D4EDBD8}"/>
          </ac:spMkLst>
        </pc:spChg>
        <pc:spChg chg="mod">
          <ac:chgData name="Chris Moreh" userId="17b81281-9f29-44e0-9273-6dadbf6896a2" providerId="ADAL" clId="{D46324F9-60BE-4D8E-915B-0E63D65B4BC1}" dt="2024-10-15T09:54:53.706" v="1505" actId="1076"/>
          <ac:spMkLst>
            <pc:docMk/>
            <pc:sldMk cId="404413708" sldId="357"/>
            <ac:spMk id="9" creationId="{275B775F-EBFA-4604-A384-C3EC4252B96A}"/>
          </ac:spMkLst>
        </pc:spChg>
      </pc:sldChg>
      <pc:sldChg chg="del">
        <pc:chgData name="Chris Moreh" userId="17b81281-9f29-44e0-9273-6dadbf6896a2" providerId="ADAL" clId="{D46324F9-60BE-4D8E-915B-0E63D65B4BC1}" dt="2024-10-15T03:18:08.170" v="150" actId="47"/>
        <pc:sldMkLst>
          <pc:docMk/>
          <pc:sldMk cId="1974505271" sldId="376"/>
        </pc:sldMkLst>
      </pc:sldChg>
      <pc:sldChg chg="delSp del mod">
        <pc:chgData name="Chris Moreh" userId="17b81281-9f29-44e0-9273-6dadbf6896a2" providerId="ADAL" clId="{D46324F9-60BE-4D8E-915B-0E63D65B4BC1}" dt="2024-10-15T03:20:03.683" v="165" actId="47"/>
        <pc:sldMkLst>
          <pc:docMk/>
          <pc:sldMk cId="3296848859" sldId="517"/>
        </pc:sldMkLst>
        <pc:picChg chg="del">
          <ac:chgData name="Chris Moreh" userId="17b81281-9f29-44e0-9273-6dadbf6896a2" providerId="ADAL" clId="{D46324F9-60BE-4D8E-915B-0E63D65B4BC1}" dt="2024-10-15T03:18:23.525" v="153" actId="21"/>
          <ac:picMkLst>
            <pc:docMk/>
            <pc:sldMk cId="3296848859" sldId="517"/>
            <ac:picMk id="3" creationId="{E9EDBBEA-F163-4B2F-BC6D-0A2F6D1E6CAC}"/>
          </ac:picMkLst>
        </pc:picChg>
      </pc:sldChg>
      <pc:sldChg chg="modSp mod">
        <pc:chgData name="Chris Moreh" userId="17b81281-9f29-44e0-9273-6dadbf6896a2" providerId="ADAL" clId="{D46324F9-60BE-4D8E-915B-0E63D65B4BC1}" dt="2024-10-15T05:24:38.244" v="900" actId="20577"/>
        <pc:sldMkLst>
          <pc:docMk/>
          <pc:sldMk cId="3523596212" sldId="518"/>
        </pc:sldMkLst>
        <pc:spChg chg="mod">
          <ac:chgData name="Chris Moreh" userId="17b81281-9f29-44e0-9273-6dadbf6896a2" providerId="ADAL" clId="{D46324F9-60BE-4D8E-915B-0E63D65B4BC1}" dt="2024-10-15T05:24:38.244" v="900" actId="20577"/>
          <ac:spMkLst>
            <pc:docMk/>
            <pc:sldMk cId="3523596212" sldId="518"/>
            <ac:spMk id="13" creationId="{2C10D394-C9B2-B03C-4136-7B6EEA8FFA9D}"/>
          </ac:spMkLst>
        </pc:spChg>
      </pc:sldChg>
      <pc:sldChg chg="addSp delSp modSp mod modTransition modAnim">
        <pc:chgData name="Chris Moreh" userId="17b81281-9f29-44e0-9273-6dadbf6896a2" providerId="ADAL" clId="{D46324F9-60BE-4D8E-915B-0E63D65B4BC1}" dt="2024-10-15T05:30:57.235" v="962" actId="1037"/>
        <pc:sldMkLst>
          <pc:docMk/>
          <pc:sldMk cId="1759930319" sldId="519"/>
        </pc:sldMkLst>
        <pc:spChg chg="del mod">
          <ac:chgData name="Chris Moreh" userId="17b81281-9f29-44e0-9273-6dadbf6896a2" providerId="ADAL" clId="{D46324F9-60BE-4D8E-915B-0E63D65B4BC1}" dt="2024-10-15T03:57:35.782" v="459" actId="478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D46324F9-60BE-4D8E-915B-0E63D65B4BC1}" dt="2024-10-15T03:59:12.025" v="470" actId="1076"/>
          <ac:spMkLst>
            <pc:docMk/>
            <pc:sldMk cId="1759930319" sldId="519"/>
            <ac:spMk id="4" creationId="{F10DEB46-1089-4DB0-9D46-DB261134DE74}"/>
          </ac:spMkLst>
        </pc:spChg>
        <pc:spChg chg="mod">
          <ac:chgData name="Chris Moreh" userId="17b81281-9f29-44e0-9273-6dadbf6896a2" providerId="ADAL" clId="{D46324F9-60BE-4D8E-915B-0E63D65B4BC1}" dt="2024-10-15T03:59:23.538" v="501" actId="1038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D46324F9-60BE-4D8E-915B-0E63D65B4BC1}" dt="2024-10-15T03:56:45.281" v="445"/>
          <ac:spMkLst>
            <pc:docMk/>
            <pc:sldMk cId="1759930319" sldId="519"/>
            <ac:spMk id="7" creationId="{F9A07CA7-119F-4413-B039-CF91724F6351}"/>
          </ac:spMkLst>
        </pc:spChg>
        <pc:spChg chg="add mod">
          <ac:chgData name="Chris Moreh" userId="17b81281-9f29-44e0-9273-6dadbf6896a2" providerId="ADAL" clId="{D46324F9-60BE-4D8E-915B-0E63D65B4BC1}" dt="2024-10-15T04:03:10.369" v="585" actId="207"/>
          <ac:spMkLst>
            <pc:docMk/>
            <pc:sldMk cId="1759930319" sldId="519"/>
            <ac:spMk id="9" creationId="{0DEEB09C-0E34-595F-2277-11204DF220A0}"/>
          </ac:spMkLst>
        </pc:spChg>
        <pc:spChg chg="add mod">
          <ac:chgData name="Chris Moreh" userId="17b81281-9f29-44e0-9273-6dadbf6896a2" providerId="ADAL" clId="{D46324F9-60BE-4D8E-915B-0E63D65B4BC1}" dt="2024-10-15T04:03:18.698" v="588" actId="14100"/>
          <ac:spMkLst>
            <pc:docMk/>
            <pc:sldMk cId="1759930319" sldId="519"/>
            <ac:spMk id="10" creationId="{194A56A2-9E81-BE7B-DD95-5B04101C699C}"/>
          </ac:spMkLst>
        </pc:spChg>
        <pc:spChg chg="del mod">
          <ac:chgData name="Chris Moreh" userId="17b81281-9f29-44e0-9273-6dadbf6896a2" providerId="ADAL" clId="{D46324F9-60BE-4D8E-915B-0E63D65B4BC1}" dt="2024-10-15T03:59:02.916" v="469" actId="478"/>
          <ac:spMkLst>
            <pc:docMk/>
            <pc:sldMk cId="1759930319" sldId="519"/>
            <ac:spMk id="11" creationId="{A79F868A-630C-4299-8043-194F7E28FF37}"/>
          </ac:spMkLst>
        </pc:spChg>
        <pc:spChg chg="del mod">
          <ac:chgData name="Chris Moreh" userId="17b81281-9f29-44e0-9273-6dadbf6896a2" providerId="ADAL" clId="{D46324F9-60BE-4D8E-915B-0E63D65B4BC1}" dt="2024-10-15T03:59:01.116" v="468" actId="478"/>
          <ac:spMkLst>
            <pc:docMk/>
            <pc:sldMk cId="1759930319" sldId="519"/>
            <ac:spMk id="12" creationId="{EEE649C4-951B-4A6E-A063-61E0AB812998}"/>
          </ac:spMkLst>
        </pc:spChg>
        <pc:picChg chg="mod">
          <ac:chgData name="Chris Moreh" userId="17b81281-9f29-44e0-9273-6dadbf6896a2" providerId="ADAL" clId="{D46324F9-60BE-4D8E-915B-0E63D65B4BC1}" dt="2024-10-15T05:30:57.235" v="962" actId="1037"/>
          <ac:picMkLst>
            <pc:docMk/>
            <pc:sldMk cId="1759930319" sldId="519"/>
            <ac:picMk id="13" creationId="{B6669D02-D0C3-4EC8-8F3C-A5294E2B460D}"/>
          </ac:picMkLst>
        </pc:picChg>
      </pc:sldChg>
      <pc:sldChg chg="del">
        <pc:chgData name="Chris Moreh" userId="17b81281-9f29-44e0-9273-6dadbf6896a2" providerId="ADAL" clId="{D46324F9-60BE-4D8E-915B-0E63D65B4BC1}" dt="2024-10-15T03:20:59.815" v="169" actId="47"/>
        <pc:sldMkLst>
          <pc:docMk/>
          <pc:sldMk cId="274966957" sldId="520"/>
        </pc:sldMkLst>
      </pc:sldChg>
      <pc:sldChg chg="del">
        <pc:chgData name="Chris Moreh" userId="17b81281-9f29-44e0-9273-6dadbf6896a2" providerId="ADAL" clId="{D46324F9-60BE-4D8E-915B-0E63D65B4BC1}" dt="2024-10-15T03:18:13.631" v="151" actId="47"/>
        <pc:sldMkLst>
          <pc:docMk/>
          <pc:sldMk cId="3931397907" sldId="521"/>
        </pc:sldMkLst>
      </pc:sldChg>
      <pc:sldChg chg="addSp delSp modSp mod">
        <pc:chgData name="Chris Moreh" userId="17b81281-9f29-44e0-9273-6dadbf6896a2" providerId="ADAL" clId="{D46324F9-60BE-4D8E-915B-0E63D65B4BC1}" dt="2024-10-15T05:26:34.217" v="914" actId="1076"/>
        <pc:sldMkLst>
          <pc:docMk/>
          <pc:sldMk cId="3672351687" sldId="522"/>
        </pc:sldMkLst>
        <pc:spChg chg="mod">
          <ac:chgData name="Chris Moreh" userId="17b81281-9f29-44e0-9273-6dadbf6896a2" providerId="ADAL" clId="{D46324F9-60BE-4D8E-915B-0E63D65B4BC1}" dt="2024-10-15T03:25:29.924" v="239"/>
          <ac:spMkLst>
            <pc:docMk/>
            <pc:sldMk cId="3672351687" sldId="522"/>
            <ac:spMk id="2" creationId="{1F19201D-2A10-AAC3-1006-C86286DC0339}"/>
          </ac:spMkLst>
        </pc:spChg>
        <pc:spChg chg="mod">
          <ac:chgData name="Chris Moreh" userId="17b81281-9f29-44e0-9273-6dadbf6896a2" providerId="ADAL" clId="{D46324F9-60BE-4D8E-915B-0E63D65B4BC1}" dt="2024-10-15T03:53:52.383" v="424" actId="1037"/>
          <ac:spMkLst>
            <pc:docMk/>
            <pc:sldMk cId="3672351687" sldId="522"/>
            <ac:spMk id="9" creationId="{4CFE870A-DE02-462E-B98D-FCDDFE3CE2F9}"/>
          </ac:spMkLst>
        </pc:spChg>
        <pc:spChg chg="mod">
          <ac:chgData name="Chris Moreh" userId="17b81281-9f29-44e0-9273-6dadbf6896a2" providerId="ADAL" clId="{D46324F9-60BE-4D8E-915B-0E63D65B4BC1}" dt="2024-10-15T03:54:11.193" v="425" actId="1076"/>
          <ac:spMkLst>
            <pc:docMk/>
            <pc:sldMk cId="3672351687" sldId="522"/>
            <ac:spMk id="10" creationId="{60BA844F-925A-482F-AEA6-A1C19BC2B721}"/>
          </ac:spMkLst>
        </pc:spChg>
        <pc:spChg chg="mod">
          <ac:chgData name="Chris Moreh" userId="17b81281-9f29-44e0-9273-6dadbf6896a2" providerId="ADAL" clId="{D46324F9-60BE-4D8E-915B-0E63D65B4BC1}" dt="2024-10-15T03:54:27.872" v="426" actId="1076"/>
          <ac:spMkLst>
            <pc:docMk/>
            <pc:sldMk cId="3672351687" sldId="522"/>
            <ac:spMk id="11" creationId="{CD3B7E98-6E18-4358-B76C-CC893A991317}"/>
          </ac:spMkLst>
        </pc:spChg>
        <pc:spChg chg="add mod">
          <ac:chgData name="Chris Moreh" userId="17b81281-9f29-44e0-9273-6dadbf6896a2" providerId="ADAL" clId="{D46324F9-60BE-4D8E-915B-0E63D65B4BC1}" dt="2024-10-15T05:26:34.217" v="914" actId="1076"/>
          <ac:spMkLst>
            <pc:docMk/>
            <pc:sldMk cId="3672351687" sldId="522"/>
            <ac:spMk id="12" creationId="{7E2F84F0-2F32-EE01-4F3E-56D7F4AA9517}"/>
          </ac:spMkLst>
        </pc:spChg>
        <pc:picChg chg="mod">
          <ac:chgData name="Chris Moreh" userId="17b81281-9f29-44e0-9273-6dadbf6896a2" providerId="ADAL" clId="{D46324F9-60BE-4D8E-915B-0E63D65B4BC1}" dt="2024-10-15T03:55:07.401" v="434" actId="1076"/>
          <ac:picMkLst>
            <pc:docMk/>
            <pc:sldMk cId="3672351687" sldId="522"/>
            <ac:picMk id="6" creationId="{82FD8197-AD3F-4E46-8396-3CB8693B1FF9}"/>
          </ac:picMkLst>
        </pc:picChg>
        <pc:picChg chg="del mod modCrop">
          <ac:chgData name="Chris Moreh" userId="17b81281-9f29-44e0-9273-6dadbf6896a2" providerId="ADAL" clId="{D46324F9-60BE-4D8E-915B-0E63D65B4BC1}" dt="2024-10-15T03:43:54.466" v="354" actId="478"/>
          <ac:picMkLst>
            <pc:docMk/>
            <pc:sldMk cId="3672351687" sldId="522"/>
            <ac:picMk id="7" creationId="{35092435-6B9D-42CE-9942-D45DCDFEFA8E}"/>
          </ac:picMkLst>
        </pc:picChg>
        <pc:picChg chg="mod">
          <ac:chgData name="Chris Moreh" userId="17b81281-9f29-44e0-9273-6dadbf6896a2" providerId="ADAL" clId="{D46324F9-60BE-4D8E-915B-0E63D65B4BC1}" dt="2024-10-15T03:55:23.408" v="441" actId="1076"/>
          <ac:picMkLst>
            <pc:docMk/>
            <pc:sldMk cId="3672351687" sldId="522"/>
            <ac:picMk id="8" creationId="{7898E259-4F4F-4490-8628-7C470BE519BE}"/>
          </ac:picMkLst>
        </pc:picChg>
        <pc:picChg chg="add mod">
          <ac:chgData name="Chris Moreh" userId="17b81281-9f29-44e0-9273-6dadbf6896a2" providerId="ADAL" clId="{D46324F9-60BE-4D8E-915B-0E63D65B4BC1}" dt="2024-10-15T03:55:37.345" v="442" actId="1076"/>
          <ac:picMkLst>
            <pc:docMk/>
            <pc:sldMk cId="3672351687" sldId="522"/>
            <ac:picMk id="14" creationId="{4FEF8034-4035-F991-8D4D-C4D51217EEFA}"/>
          </ac:picMkLst>
        </pc:picChg>
        <pc:picChg chg="add mod">
          <ac:chgData name="Chris Moreh" userId="17b81281-9f29-44e0-9273-6dadbf6896a2" providerId="ADAL" clId="{D46324F9-60BE-4D8E-915B-0E63D65B4BC1}" dt="2024-10-15T03:55:39.570" v="443" actId="1076"/>
          <ac:picMkLst>
            <pc:docMk/>
            <pc:sldMk cId="3672351687" sldId="522"/>
            <ac:picMk id="2050" creationId="{C997E3A0-D222-5B2F-26C5-CFE3945CE3DF}"/>
          </ac:picMkLst>
        </pc:picChg>
        <pc:picChg chg="add del mod">
          <ac:chgData name="Chris Moreh" userId="17b81281-9f29-44e0-9273-6dadbf6896a2" providerId="ADAL" clId="{D46324F9-60BE-4D8E-915B-0E63D65B4BC1}" dt="2024-10-15T03:41:48.052" v="344" actId="478"/>
          <ac:picMkLst>
            <pc:docMk/>
            <pc:sldMk cId="3672351687" sldId="522"/>
            <ac:picMk id="2052" creationId="{41A9963F-C134-A3A8-9AC8-53D1927338A2}"/>
          </ac:picMkLst>
        </pc:picChg>
        <pc:picChg chg="add del mod">
          <ac:chgData name="Chris Moreh" userId="17b81281-9f29-44e0-9273-6dadbf6896a2" providerId="ADAL" clId="{D46324F9-60BE-4D8E-915B-0E63D65B4BC1}" dt="2024-10-15T03:47:16.682" v="371" actId="478"/>
          <ac:picMkLst>
            <pc:docMk/>
            <pc:sldMk cId="3672351687" sldId="522"/>
            <ac:picMk id="2054" creationId="{DB52E289-0D13-1DBD-A335-01518842A914}"/>
          </ac:picMkLst>
        </pc:picChg>
        <pc:picChg chg="add del mod">
          <ac:chgData name="Chris Moreh" userId="17b81281-9f29-44e0-9273-6dadbf6896a2" providerId="ADAL" clId="{D46324F9-60BE-4D8E-915B-0E63D65B4BC1}" dt="2024-10-15T03:49:49.554" v="374" actId="478"/>
          <ac:picMkLst>
            <pc:docMk/>
            <pc:sldMk cId="3672351687" sldId="522"/>
            <ac:picMk id="2056" creationId="{0587A8B1-13E5-F154-9B57-8F31F862C7AE}"/>
          </ac:picMkLst>
        </pc:picChg>
        <pc:picChg chg="add del">
          <ac:chgData name="Chris Moreh" userId="17b81281-9f29-44e0-9273-6dadbf6896a2" providerId="ADAL" clId="{D46324F9-60BE-4D8E-915B-0E63D65B4BC1}" dt="2024-10-15T03:52:15.110" v="376" actId="478"/>
          <ac:picMkLst>
            <pc:docMk/>
            <pc:sldMk cId="3672351687" sldId="522"/>
            <ac:picMk id="2058" creationId="{7283C37B-044B-4FA9-2199-2801E0E0F28A}"/>
          </ac:picMkLst>
        </pc:picChg>
      </pc:sldChg>
      <pc:sldChg chg="ord">
        <pc:chgData name="Chris Moreh" userId="17b81281-9f29-44e0-9273-6dadbf6896a2" providerId="ADAL" clId="{D46324F9-60BE-4D8E-915B-0E63D65B4BC1}" dt="2024-10-15T09:49:26.343" v="1278"/>
        <pc:sldMkLst>
          <pc:docMk/>
          <pc:sldMk cId="1301853266" sldId="523"/>
        </pc:sldMkLst>
      </pc:sldChg>
      <pc:sldChg chg="del">
        <pc:chgData name="Chris Moreh" userId="17b81281-9f29-44e0-9273-6dadbf6896a2" providerId="ADAL" clId="{D46324F9-60BE-4D8E-915B-0E63D65B4BC1}" dt="2024-10-15T03:20:05.969" v="166" actId="47"/>
        <pc:sldMkLst>
          <pc:docMk/>
          <pc:sldMk cId="3520677906" sldId="525"/>
        </pc:sldMkLst>
      </pc:sldChg>
      <pc:sldChg chg="delSp del mod">
        <pc:chgData name="Chris Moreh" userId="17b81281-9f29-44e0-9273-6dadbf6896a2" providerId="ADAL" clId="{D46324F9-60BE-4D8E-915B-0E63D65B4BC1}" dt="2024-10-15T03:20:41.277" v="168" actId="47"/>
        <pc:sldMkLst>
          <pc:docMk/>
          <pc:sldMk cId="625175555" sldId="527"/>
        </pc:sldMkLst>
        <pc:picChg chg="del">
          <ac:chgData name="Chris Moreh" userId="17b81281-9f29-44e0-9273-6dadbf6896a2" providerId="ADAL" clId="{D46324F9-60BE-4D8E-915B-0E63D65B4BC1}" dt="2024-10-15T03:18:35.054" v="156" actId="21"/>
          <ac:picMkLst>
            <pc:docMk/>
            <pc:sldMk cId="625175555" sldId="527"/>
            <ac:picMk id="2" creationId="{8BD80079-BE6D-A064-0234-5B999E2D651E}"/>
          </ac:picMkLst>
        </pc:picChg>
      </pc:sldChg>
      <pc:sldChg chg="del">
        <pc:chgData name="Chris Moreh" userId="17b81281-9f29-44e0-9273-6dadbf6896a2" providerId="ADAL" clId="{D46324F9-60BE-4D8E-915B-0E63D65B4BC1}" dt="2024-10-15T03:20:39.504" v="167" actId="47"/>
        <pc:sldMkLst>
          <pc:docMk/>
          <pc:sldMk cId="2410549944" sldId="528"/>
        </pc:sldMkLst>
      </pc:sldChg>
      <pc:sldChg chg="del">
        <pc:chgData name="Chris Moreh" userId="17b81281-9f29-44e0-9273-6dadbf6896a2" providerId="ADAL" clId="{D46324F9-60BE-4D8E-915B-0E63D65B4BC1}" dt="2024-10-15T03:21:01.620" v="170" actId="47"/>
        <pc:sldMkLst>
          <pc:docMk/>
          <pc:sldMk cId="3011893373" sldId="529"/>
        </pc:sldMkLst>
      </pc:sldChg>
      <pc:sldChg chg="addSp delSp modSp mod delAnim">
        <pc:chgData name="Chris Moreh" userId="17b81281-9f29-44e0-9273-6dadbf6896a2" providerId="ADAL" clId="{D46324F9-60BE-4D8E-915B-0E63D65B4BC1}" dt="2024-10-15T02:47:14.081" v="120" actId="1076"/>
        <pc:sldMkLst>
          <pc:docMk/>
          <pc:sldMk cId="0" sldId="530"/>
        </pc:sldMkLst>
        <pc:spChg chg="mod">
          <ac:chgData name="Chris Moreh" userId="17b81281-9f29-44e0-9273-6dadbf6896a2" providerId="ADAL" clId="{D46324F9-60BE-4D8E-915B-0E63D65B4BC1}" dt="2024-10-15T02:33:59.575" v="54" actId="114"/>
          <ac:spMkLst>
            <pc:docMk/>
            <pc:sldMk cId="0" sldId="530"/>
            <ac:spMk id="2" creationId="{00000000-0000-0000-0000-000000000000}"/>
          </ac:spMkLst>
        </pc:spChg>
        <pc:picChg chg="del">
          <ac:chgData name="Chris Moreh" userId="17b81281-9f29-44e0-9273-6dadbf6896a2" providerId="ADAL" clId="{D46324F9-60BE-4D8E-915B-0E63D65B4BC1}" dt="2024-10-15T02:33:37.723" v="46" actId="478"/>
          <ac:picMkLst>
            <pc:docMk/>
            <pc:sldMk cId="0" sldId="530"/>
            <ac:picMk id="4" creationId="{EBC206A0-F9E8-E772-3BA8-FFF14852643B}"/>
          </ac:picMkLst>
        </pc:picChg>
        <pc:picChg chg="add mod">
          <ac:chgData name="Chris Moreh" userId="17b81281-9f29-44e0-9273-6dadbf6896a2" providerId="ADAL" clId="{D46324F9-60BE-4D8E-915B-0E63D65B4BC1}" dt="2024-10-15T02:34:37.378" v="61" actId="1076"/>
          <ac:picMkLst>
            <pc:docMk/>
            <pc:sldMk cId="0" sldId="530"/>
            <ac:picMk id="7" creationId="{BBC67004-7023-2934-B9CC-E419109BD817}"/>
          </ac:picMkLst>
        </pc:picChg>
        <pc:picChg chg="mod">
          <ac:chgData name="Chris Moreh" userId="17b81281-9f29-44e0-9273-6dadbf6896a2" providerId="ADAL" clId="{D46324F9-60BE-4D8E-915B-0E63D65B4BC1}" dt="2024-10-15T02:47:14.081" v="120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">
        <pc:chgData name="Chris Moreh" userId="17b81281-9f29-44e0-9273-6dadbf6896a2" providerId="ADAL" clId="{D46324F9-60BE-4D8E-915B-0E63D65B4BC1}" dt="2024-10-15T02:35:34.144" v="67" actId="47"/>
        <pc:sldMkLst>
          <pc:docMk/>
          <pc:sldMk cId="1632811419" sldId="532"/>
        </pc:sldMkLst>
      </pc:sldChg>
      <pc:sldChg chg="modSp del">
        <pc:chgData name="Chris Moreh" userId="17b81281-9f29-44e0-9273-6dadbf6896a2" providerId="ADAL" clId="{D46324F9-60BE-4D8E-915B-0E63D65B4BC1}" dt="2024-10-15T02:47:20.858" v="121" actId="47"/>
        <pc:sldMkLst>
          <pc:docMk/>
          <pc:sldMk cId="4111163125" sldId="533"/>
        </pc:sldMkLst>
        <pc:picChg chg="mod">
          <ac:chgData name="Chris Moreh" userId="17b81281-9f29-44e0-9273-6dadbf6896a2" providerId="ADAL" clId="{D46324F9-60BE-4D8E-915B-0E63D65B4BC1}" dt="2024-10-15T02:45:15.603" v="103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Sp delSp modSp del mod">
        <pc:chgData name="Chris Moreh" userId="17b81281-9f29-44e0-9273-6dadbf6896a2" providerId="ADAL" clId="{D46324F9-60BE-4D8E-915B-0E63D65B4BC1}" dt="2024-10-15T02:46:52.160" v="116" actId="47"/>
        <pc:sldMkLst>
          <pc:docMk/>
          <pc:sldMk cId="2695840908" sldId="537"/>
        </pc:sldMkLst>
        <pc:spChg chg="mod">
          <ac:chgData name="Chris Moreh" userId="17b81281-9f29-44e0-9273-6dadbf6896a2" providerId="ADAL" clId="{D46324F9-60BE-4D8E-915B-0E63D65B4BC1}" dt="2024-10-15T02:35:41.413" v="70" actId="114"/>
          <ac:spMkLst>
            <pc:docMk/>
            <pc:sldMk cId="2695840908" sldId="537"/>
            <ac:spMk id="2" creationId="{00000000-0000-0000-0000-000000000000}"/>
          </ac:spMkLst>
        </pc:spChg>
        <pc:graphicFrameChg chg="mod modGraphic">
          <ac:chgData name="Chris Moreh" userId="17b81281-9f29-44e0-9273-6dadbf6896a2" providerId="ADAL" clId="{D46324F9-60BE-4D8E-915B-0E63D65B4BC1}" dt="2024-10-15T02:43:47.881" v="100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2:42:18.125" v="95" actId="478"/>
          <ac:picMkLst>
            <pc:docMk/>
            <pc:sldMk cId="2695840908" sldId="537"/>
            <ac:picMk id="8" creationId="{88EB85F8-C9FF-5878-31E4-CC47BB84C7C1}"/>
          </ac:picMkLst>
        </pc:picChg>
        <pc:picChg chg="add mod">
          <ac:chgData name="Chris Moreh" userId="17b81281-9f29-44e0-9273-6dadbf6896a2" providerId="ADAL" clId="{D46324F9-60BE-4D8E-915B-0E63D65B4BC1}" dt="2024-10-15T02:43:41.409" v="99" actId="1076"/>
          <ac:picMkLst>
            <pc:docMk/>
            <pc:sldMk cId="2695840908" sldId="537"/>
            <ac:picMk id="10" creationId="{16BC037A-EC9D-638F-2B58-8BB1B7BEC405}"/>
          </ac:picMkLst>
        </pc:picChg>
      </pc:sldChg>
      <pc:sldChg chg="del">
        <pc:chgData name="Chris Moreh" userId="17b81281-9f29-44e0-9273-6dadbf6896a2" providerId="ADAL" clId="{D46324F9-60BE-4D8E-915B-0E63D65B4BC1}" dt="2024-10-15T02:47:22.258" v="122" actId="47"/>
        <pc:sldMkLst>
          <pc:docMk/>
          <pc:sldMk cId="1063760435" sldId="538"/>
        </pc:sldMkLst>
      </pc:sldChg>
      <pc:sldChg chg="addSp delSp modSp new del mod">
        <pc:chgData name="Chris Moreh" userId="17b81281-9f29-44e0-9273-6dadbf6896a2" providerId="ADAL" clId="{D46324F9-60BE-4D8E-915B-0E63D65B4BC1}" dt="2024-10-15T10:00:03.903" v="1535" actId="47"/>
        <pc:sldMkLst>
          <pc:docMk/>
          <pc:sldMk cId="2858937236" sldId="539"/>
        </pc:sldMkLst>
        <pc:spChg chg="del">
          <ac:chgData name="Chris Moreh" userId="17b81281-9f29-44e0-9273-6dadbf6896a2" providerId="ADAL" clId="{D46324F9-60BE-4D8E-915B-0E63D65B4BC1}" dt="2024-10-15T01:51:25.089" v="1" actId="478"/>
          <ac:spMkLst>
            <pc:docMk/>
            <pc:sldMk cId="2858937236" sldId="539"/>
            <ac:spMk id="3" creationId="{B7888E29-C84E-4FD0-579C-A28487A8170D}"/>
          </ac:spMkLst>
        </pc:spChg>
        <pc:picChg chg="add del mod">
          <ac:chgData name="Chris Moreh" userId="17b81281-9f29-44e0-9273-6dadbf6896a2" providerId="ADAL" clId="{D46324F9-60BE-4D8E-915B-0E63D65B4BC1}" dt="2024-10-15T01:51:40.607" v="7" actId="478"/>
          <ac:picMkLst>
            <pc:docMk/>
            <pc:sldMk cId="2858937236" sldId="539"/>
            <ac:picMk id="1026" creationId="{0ADB9798-BF8C-7ED0-844E-1CB4E1FAD019}"/>
          </ac:picMkLst>
        </pc:picChg>
      </pc:sldChg>
      <pc:sldChg chg="modSp new del mod">
        <pc:chgData name="Chris Moreh" userId="17b81281-9f29-44e0-9273-6dadbf6896a2" providerId="ADAL" clId="{D46324F9-60BE-4D8E-915B-0E63D65B4BC1}" dt="2024-10-15T10:00:02.979" v="1534" actId="47"/>
        <pc:sldMkLst>
          <pc:docMk/>
          <pc:sldMk cId="2742812163" sldId="540"/>
        </pc:sldMkLst>
        <pc:spChg chg="mod">
          <ac:chgData name="Chris Moreh" userId="17b81281-9f29-44e0-9273-6dadbf6896a2" providerId="ADAL" clId="{D46324F9-60BE-4D8E-915B-0E63D65B4BC1}" dt="2024-10-15T02:26:15.369" v="11"/>
          <ac:spMkLst>
            <pc:docMk/>
            <pc:sldMk cId="2742812163" sldId="540"/>
            <ac:spMk id="3" creationId="{4E427075-3030-9252-FDBA-3653DE808E2D}"/>
          </ac:spMkLst>
        </pc:spChg>
      </pc:sldChg>
      <pc:sldChg chg="new del">
        <pc:chgData name="Chris Moreh" userId="17b81281-9f29-44e0-9273-6dadbf6896a2" providerId="ADAL" clId="{D46324F9-60BE-4D8E-915B-0E63D65B4BC1}" dt="2024-10-15T09:49:38.347" v="1279" actId="47"/>
        <pc:sldMkLst>
          <pc:docMk/>
          <pc:sldMk cId="2477813427" sldId="541"/>
        </pc:sldMkLst>
      </pc:sldChg>
      <pc:sldChg chg="addSp delSp modSp add mod modTransition modAnim">
        <pc:chgData name="Chris Moreh" userId="17b81281-9f29-44e0-9273-6dadbf6896a2" providerId="ADAL" clId="{D46324F9-60BE-4D8E-915B-0E63D65B4BC1}" dt="2024-10-15T06:28:03.930" v="1142"/>
        <pc:sldMkLst>
          <pc:docMk/>
          <pc:sldMk cId="2121120123" sldId="542"/>
        </pc:sldMkLst>
        <pc:spChg chg="mod">
          <ac:chgData name="Chris Moreh" userId="17b81281-9f29-44e0-9273-6dadbf6896a2" providerId="ADAL" clId="{D46324F9-60BE-4D8E-915B-0E63D65B4BC1}" dt="2024-10-15T04:43:53.418" v="787" actId="5793"/>
          <ac:spMkLst>
            <pc:docMk/>
            <pc:sldMk cId="2121120123" sldId="542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4:13:08.818" v="605" actId="478"/>
          <ac:spMkLst>
            <pc:docMk/>
            <pc:sldMk cId="2121120123" sldId="542"/>
            <ac:spMk id="9" creationId="{0D16B72F-9C7B-101E-EFAC-35C6451D2542}"/>
          </ac:spMkLst>
        </pc:spChg>
        <pc:spChg chg="add">
          <ac:chgData name="Chris Moreh" userId="17b81281-9f29-44e0-9273-6dadbf6896a2" providerId="ADAL" clId="{D46324F9-60BE-4D8E-915B-0E63D65B4BC1}" dt="2024-10-15T04:14:15.470" v="606"/>
          <ac:spMkLst>
            <pc:docMk/>
            <pc:sldMk cId="2121120123" sldId="542"/>
            <ac:spMk id="11" creationId="{56835F23-2193-5741-1BF4-248416B0AAC5}"/>
          </ac:spMkLst>
        </pc:spChg>
        <pc:spChg chg="add mod">
          <ac:chgData name="Chris Moreh" userId="17b81281-9f29-44e0-9273-6dadbf6896a2" providerId="ADAL" clId="{D46324F9-60BE-4D8E-915B-0E63D65B4BC1}" dt="2024-10-15T06:11:29.542" v="969" actId="1036"/>
          <ac:spMkLst>
            <pc:docMk/>
            <pc:sldMk cId="2121120123" sldId="542"/>
            <ac:spMk id="15" creationId="{EF742F91-07C1-3C8E-EF82-ACF2171BC440}"/>
          </ac:spMkLst>
        </pc:spChg>
        <pc:spChg chg="add mod">
          <ac:chgData name="Chris Moreh" userId="17b81281-9f29-44e0-9273-6dadbf6896a2" providerId="ADAL" clId="{D46324F9-60BE-4D8E-915B-0E63D65B4BC1}" dt="2024-10-15T06:25:52.778" v="1137" actId="207"/>
          <ac:spMkLst>
            <pc:docMk/>
            <pc:sldMk cId="2121120123" sldId="542"/>
            <ac:spMk id="16" creationId="{F9FA8AC8-311E-BFF9-EC3C-D3E6077CA660}"/>
          </ac:spMkLst>
        </pc:spChg>
        <pc:graphicFrameChg chg="mod modGraphic">
          <ac:chgData name="Chris Moreh" userId="17b81281-9f29-44e0-9273-6dadbf6896a2" providerId="ADAL" clId="{D46324F9-60BE-4D8E-915B-0E63D65B4BC1}" dt="2024-10-15T04:06:29.291" v="598" actId="113"/>
          <ac:graphicFrameMkLst>
            <pc:docMk/>
            <pc:sldMk cId="2121120123" sldId="542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7" creationId="{4116D9C6-0FA6-1FC5-3BC7-81692DB33B51}"/>
          </ac:picMkLst>
        </pc:pic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8" creationId="{6B12A47D-FB73-5123-18E4-CBD2675396F3}"/>
          </ac:picMkLst>
        </pc:picChg>
        <pc:picChg chg="del">
          <ac:chgData name="Chris Moreh" userId="17b81281-9f29-44e0-9273-6dadbf6896a2" providerId="ADAL" clId="{D46324F9-60BE-4D8E-915B-0E63D65B4BC1}" dt="2024-10-15T04:13:07.120" v="604" actId="478"/>
          <ac:picMkLst>
            <pc:docMk/>
            <pc:sldMk cId="2121120123" sldId="542"/>
            <ac:picMk id="10" creationId="{16BC037A-EC9D-638F-2B58-8BB1B7BEC405}"/>
          </ac:picMkLst>
        </pc:picChg>
        <pc:picChg chg="add mod modCrop">
          <ac:chgData name="Chris Moreh" userId="17b81281-9f29-44e0-9273-6dadbf6896a2" providerId="ADAL" clId="{D46324F9-60BE-4D8E-915B-0E63D65B4BC1}" dt="2024-10-15T06:23:51.536" v="1084" actId="14100"/>
          <ac:picMkLst>
            <pc:docMk/>
            <pc:sldMk cId="2121120123" sldId="542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19" creationId="{763B8D0C-53B5-E4B9-CF7A-A51451BA2EF9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20" creationId="{46F8452B-698B-338D-F9BE-8178D091992C}"/>
          </ac:picMkLst>
        </pc:picChg>
        <pc:picChg chg="add">
          <ac:chgData name="Chris Moreh" userId="17b81281-9f29-44e0-9273-6dadbf6896a2" providerId="ADAL" clId="{D46324F9-60BE-4D8E-915B-0E63D65B4BC1}" dt="2024-10-15T04:14:15.470" v="606"/>
          <ac:picMkLst>
            <pc:docMk/>
            <pc:sldMk cId="2121120123" sldId="542"/>
            <ac:picMk id="3074" creationId="{E24E2D25-B33F-E5D9-996F-8C51E3FCEB9B}"/>
          </ac:picMkLst>
        </pc:picChg>
        <pc:cxnChg chg="add del">
          <ac:chgData name="Chris Moreh" userId="17b81281-9f29-44e0-9273-6dadbf6896a2" providerId="ADAL" clId="{D46324F9-60BE-4D8E-915B-0E63D65B4BC1}" dt="2024-10-15T04:42:43.643" v="764" actId="11529"/>
          <ac:cxnSpMkLst>
            <pc:docMk/>
            <pc:sldMk cId="2121120123" sldId="542"/>
            <ac:cxnSpMk id="14" creationId="{84D3A7CF-108B-C43C-5583-7D35B015C468}"/>
          </ac:cxnSpMkLst>
        </pc:cxnChg>
        <pc:cxnChg chg="add mod">
          <ac:chgData name="Chris Moreh" userId="17b81281-9f29-44e0-9273-6dadbf6896a2" providerId="ADAL" clId="{D46324F9-60BE-4D8E-915B-0E63D65B4BC1}" dt="2024-10-15T06:25:36.166" v="1136" actId="1038"/>
          <ac:cxnSpMkLst>
            <pc:docMk/>
            <pc:sldMk cId="2121120123" sldId="542"/>
            <ac:cxnSpMk id="18" creationId="{74C87DD1-690F-F813-BED2-229702FDF317}"/>
          </ac:cxnSpMkLst>
        </pc:cxnChg>
      </pc:sldChg>
      <pc:sldChg chg="addSp delSp modSp new mod">
        <pc:chgData name="Chris Moreh" userId="17b81281-9f29-44e0-9273-6dadbf6896a2" providerId="ADAL" clId="{D46324F9-60BE-4D8E-915B-0E63D65B4BC1}" dt="2024-10-15T09:53:26.918" v="1481" actId="1076"/>
        <pc:sldMkLst>
          <pc:docMk/>
          <pc:sldMk cId="2171080681" sldId="543"/>
        </pc:sldMkLst>
        <pc:spChg chg="del">
          <ac:chgData name="Chris Moreh" userId="17b81281-9f29-44e0-9273-6dadbf6896a2" providerId="ADAL" clId="{D46324F9-60BE-4D8E-915B-0E63D65B4BC1}" dt="2024-10-15T09:53:18.708" v="1478" actId="478"/>
          <ac:spMkLst>
            <pc:docMk/>
            <pc:sldMk cId="2171080681" sldId="543"/>
            <ac:spMk id="2" creationId="{E13C97F5-3A49-680A-BDCD-F2CCF30CAE1E}"/>
          </ac:spMkLst>
        </pc:spChg>
        <pc:picChg chg="add mod">
          <ac:chgData name="Chris Moreh" userId="17b81281-9f29-44e0-9273-6dadbf6896a2" providerId="ADAL" clId="{D46324F9-60BE-4D8E-915B-0E63D65B4BC1}" dt="2024-10-15T09:53:26.918" v="1481" actId="1076"/>
          <ac:picMkLst>
            <pc:docMk/>
            <pc:sldMk cId="2171080681" sldId="543"/>
            <ac:picMk id="6" creationId="{63C43DD6-23DF-6BE5-7A41-B43D3F6A18EE}"/>
          </ac:picMkLst>
        </pc:picChg>
      </pc:sldChg>
      <pc:sldChg chg="addSp delSp modSp new mod modClrScheme chgLayout">
        <pc:chgData name="Chris Moreh" userId="17b81281-9f29-44e0-9273-6dadbf6896a2" providerId="ADAL" clId="{D46324F9-60BE-4D8E-915B-0E63D65B4BC1}" dt="2024-10-15T09:52:18.271" v="1477" actId="5793"/>
        <pc:sldMkLst>
          <pc:docMk/>
          <pc:sldMk cId="558277556" sldId="544"/>
        </pc:sldMkLst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2" creationId="{67982586-01BC-DF56-BD30-1582FD5F73E8}"/>
          </ac:spMkLst>
        </pc:spChg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3" creationId="{D99D9F53-3126-28B9-70B5-71AA14CFCC28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4" creationId="{42EAA952-F4BF-DF38-94E0-073B86D37BCC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5" creationId="{07B7E1DD-848E-88C2-F321-FB74DD9964FA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6" creationId="{25616FB1-0E31-1374-5F8A-A89912406F5B}"/>
          </ac:spMkLst>
        </pc:spChg>
        <pc:spChg chg="add mod ord">
          <ac:chgData name="Chris Moreh" userId="17b81281-9f29-44e0-9273-6dadbf6896a2" providerId="ADAL" clId="{D46324F9-60BE-4D8E-915B-0E63D65B4BC1}" dt="2024-10-15T05:24:57.133" v="904" actId="114"/>
          <ac:spMkLst>
            <pc:docMk/>
            <pc:sldMk cId="558277556" sldId="544"/>
            <ac:spMk id="7" creationId="{0A37C0FA-10DA-0D35-01CC-20520F3B88E1}"/>
          </ac:spMkLst>
        </pc:spChg>
        <pc:spChg chg="add mod ord">
          <ac:chgData name="Chris Moreh" userId="17b81281-9f29-44e0-9273-6dadbf6896a2" providerId="ADAL" clId="{D46324F9-60BE-4D8E-915B-0E63D65B4BC1}" dt="2024-10-15T09:52:18.271" v="1477" actId="5793"/>
          <ac:spMkLst>
            <pc:docMk/>
            <pc:sldMk cId="558277556" sldId="544"/>
            <ac:spMk id="8" creationId="{D42E703C-944A-D7E7-F614-4BA84F3235B6}"/>
          </ac:spMkLst>
        </pc:spChg>
      </pc:sldChg>
      <pc:sldChg chg="addSp delSp modSp new del mod">
        <pc:chgData name="Chris Moreh" userId="17b81281-9f29-44e0-9273-6dadbf6896a2" providerId="ADAL" clId="{D46324F9-60BE-4D8E-915B-0E63D65B4BC1}" dt="2024-10-15T03:59:58.146" v="507" actId="47"/>
        <pc:sldMkLst>
          <pc:docMk/>
          <pc:sldMk cId="4050257076" sldId="545"/>
        </pc:sldMkLst>
        <pc:spChg chg="mod">
          <ac:chgData name="Chris Moreh" userId="17b81281-9f29-44e0-9273-6dadbf6896a2" providerId="ADAL" clId="{D46324F9-60BE-4D8E-915B-0E63D65B4BC1}" dt="2024-10-15T03:25:15.534" v="238" actId="27636"/>
          <ac:spMkLst>
            <pc:docMk/>
            <pc:sldMk cId="4050257076" sldId="545"/>
            <ac:spMk id="2" creationId="{EC1D32FE-B763-BBCA-C638-8755729BDD3D}"/>
          </ac:spMkLst>
        </pc:spChg>
        <pc:picChg chg="add del mod">
          <ac:chgData name="Chris Moreh" userId="17b81281-9f29-44e0-9273-6dadbf6896a2" providerId="ADAL" clId="{D46324F9-60BE-4D8E-915B-0E63D65B4BC1}" dt="2024-10-15T03:59:38.253" v="504" actId="21"/>
          <ac:picMkLst>
            <pc:docMk/>
            <pc:sldMk cId="4050257076" sldId="545"/>
            <ac:picMk id="6" creationId="{E9EDBBEA-F163-4B2F-BC6D-0A2F6D1E6CAC}"/>
          </ac:picMkLst>
        </pc:picChg>
        <pc:picChg chg="add mod">
          <ac:chgData name="Chris Moreh" userId="17b81281-9f29-44e0-9273-6dadbf6896a2" providerId="ADAL" clId="{D46324F9-60BE-4D8E-915B-0E63D65B4BC1}" dt="2024-10-15T03:19:08.636" v="160" actId="1076"/>
          <ac:picMkLst>
            <pc:docMk/>
            <pc:sldMk cId="4050257076" sldId="545"/>
            <ac:picMk id="7" creationId="{8BD80079-BE6D-A064-0234-5B999E2D651E}"/>
          </ac:picMkLst>
        </pc:picChg>
      </pc:sldChg>
      <pc:sldChg chg="new del">
        <pc:chgData name="Chris Moreh" userId="17b81281-9f29-44e0-9273-6dadbf6896a2" providerId="ADAL" clId="{D46324F9-60BE-4D8E-915B-0E63D65B4BC1}" dt="2024-10-15T09:49:50.058" v="1280" actId="47"/>
        <pc:sldMkLst>
          <pc:docMk/>
          <pc:sldMk cId="3680838534" sldId="546"/>
        </pc:sldMkLst>
      </pc:sldChg>
      <pc:sldChg chg="add del">
        <pc:chgData name="Chris Moreh" userId="17b81281-9f29-44e0-9273-6dadbf6896a2" providerId="ADAL" clId="{D46324F9-60BE-4D8E-915B-0E63D65B4BC1}" dt="2024-10-15T03:59:34.666" v="503" actId="47"/>
        <pc:sldMkLst>
          <pc:docMk/>
          <pc:sldMk cId="2149541171" sldId="547"/>
        </pc:sldMkLst>
      </pc:sldChg>
      <pc:sldChg chg="addSp delSp modSp add del mod modTransition">
        <pc:chgData name="Chris Moreh" userId="17b81281-9f29-44e0-9273-6dadbf6896a2" providerId="ADAL" clId="{D46324F9-60BE-4D8E-915B-0E63D65B4BC1}" dt="2024-10-15T05:31:16.005" v="963" actId="47"/>
        <pc:sldMkLst>
          <pc:docMk/>
          <pc:sldMk cId="379658428" sldId="548"/>
        </pc:sldMkLst>
        <pc:picChg chg="add mod">
          <ac:chgData name="Chris Moreh" userId="17b81281-9f29-44e0-9273-6dadbf6896a2" providerId="ADAL" clId="{D46324F9-60BE-4D8E-915B-0E63D65B4BC1}" dt="2024-10-15T03:59:41.284" v="505"/>
          <ac:picMkLst>
            <pc:docMk/>
            <pc:sldMk cId="379658428" sldId="548"/>
            <ac:picMk id="2" creationId="{E9EDBBEA-F163-4B2F-BC6D-0A2F6D1E6CAC}"/>
          </ac:picMkLst>
        </pc:picChg>
        <pc:picChg chg="del mod">
          <ac:chgData name="Chris Moreh" userId="17b81281-9f29-44e0-9273-6dadbf6896a2" providerId="ADAL" clId="{D46324F9-60BE-4D8E-915B-0E63D65B4BC1}" dt="2024-10-15T05:25:22.982" v="906" actId="21"/>
          <ac:picMkLst>
            <pc:docMk/>
            <pc:sldMk cId="379658428" sldId="548"/>
            <ac:picMk id="13" creationId="{B6669D02-D0C3-4EC8-8F3C-A5294E2B460D}"/>
          </ac:picMkLst>
        </pc:picChg>
      </pc:sldChg>
      <pc:sldChg chg="modSp add mod ord">
        <pc:chgData name="Chris Moreh" userId="17b81281-9f29-44e0-9273-6dadbf6896a2" providerId="ADAL" clId="{D46324F9-60BE-4D8E-915B-0E63D65B4BC1}" dt="2024-10-15T04:41:25.476" v="731" actId="20577"/>
        <pc:sldMkLst>
          <pc:docMk/>
          <pc:sldMk cId="2617544839" sldId="549"/>
        </pc:sldMkLst>
        <pc:spChg chg="mod">
          <ac:chgData name="Chris Moreh" userId="17b81281-9f29-44e0-9273-6dadbf6896a2" providerId="ADAL" clId="{D46324F9-60BE-4D8E-915B-0E63D65B4BC1}" dt="2024-10-15T04:41:25.476" v="731" actId="20577"/>
          <ac:spMkLst>
            <pc:docMk/>
            <pc:sldMk cId="2617544839" sldId="549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12:16.149" v="600" actId="14826"/>
          <ac:picMkLst>
            <pc:docMk/>
            <pc:sldMk cId="2617544839" sldId="549"/>
            <ac:picMk id="7" creationId="{4116D9C6-0FA6-1FC5-3BC7-81692DB33B51}"/>
          </ac:picMkLst>
        </pc:picChg>
        <pc:picChg chg="mod">
          <ac:chgData name="Chris Moreh" userId="17b81281-9f29-44e0-9273-6dadbf6896a2" providerId="ADAL" clId="{D46324F9-60BE-4D8E-915B-0E63D65B4BC1}" dt="2024-10-15T04:12:36.079" v="601" actId="14826"/>
          <ac:picMkLst>
            <pc:docMk/>
            <pc:sldMk cId="2617544839" sldId="549"/>
            <ac:picMk id="8" creationId="{6B12A47D-FB73-5123-18E4-CBD2675396F3}"/>
          </ac:picMkLst>
        </pc:picChg>
      </pc:sldChg>
      <pc:sldChg chg="modSp add del mod">
        <pc:chgData name="Chris Moreh" userId="17b81281-9f29-44e0-9273-6dadbf6896a2" providerId="ADAL" clId="{D46324F9-60BE-4D8E-915B-0E63D65B4BC1}" dt="2024-10-15T04:19:13.848" v="625" actId="47"/>
        <pc:sldMkLst>
          <pc:docMk/>
          <pc:sldMk cId="2089492829" sldId="550"/>
        </pc:sldMkLst>
        <pc:picChg chg="mod">
          <ac:chgData name="Chris Moreh" userId="17b81281-9f29-44e0-9273-6dadbf6896a2" providerId="ADAL" clId="{D46324F9-60BE-4D8E-915B-0E63D65B4BC1}" dt="2024-10-15T04:18:56.615" v="623" actId="14826"/>
          <ac:picMkLst>
            <pc:docMk/>
            <pc:sldMk cId="2089492829" sldId="550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58.342" v="1253" actId="1037"/>
        <pc:sldMkLst>
          <pc:docMk/>
          <pc:sldMk cId="1896707103" sldId="551"/>
        </pc:sldMkLst>
        <pc:spChg chg="mod">
          <ac:chgData name="Chris Moreh" userId="17b81281-9f29-44e0-9273-6dadbf6896a2" providerId="ADAL" clId="{D46324F9-60BE-4D8E-915B-0E63D65B4BC1}" dt="2024-10-15T04:43:31.769" v="773"/>
          <ac:spMkLst>
            <pc:docMk/>
            <pc:sldMk cId="1896707103" sldId="551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6:35:52.180" v="1233" actId="14100"/>
          <ac:spMkLst>
            <pc:docMk/>
            <pc:sldMk cId="1896707103" sldId="551"/>
            <ac:spMk id="9" creationId="{9356373C-67F2-D533-5AF7-11FEB96B0E8C}"/>
          </ac:spMkLst>
        </pc:spChg>
        <pc:spChg chg="add mod">
          <ac:chgData name="Chris Moreh" userId="17b81281-9f29-44e0-9273-6dadbf6896a2" providerId="ADAL" clId="{D46324F9-60BE-4D8E-915B-0E63D65B4BC1}" dt="2024-10-15T06:35:58.342" v="1253" actId="1037"/>
          <ac:spMkLst>
            <pc:docMk/>
            <pc:sldMk cId="1896707103" sldId="551"/>
            <ac:spMk id="10" creationId="{AB1E6B82-5947-1025-85DF-5B3A3DA8B82B}"/>
          </ac:spMkLst>
        </pc:sp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1" creationId="{34F6DF44-11B1-9CBC-B177-D8FB8691EF6C}"/>
          </ac:picMkLst>
        </pc:picChg>
        <pc:picChg chg="mod modCrop">
          <ac:chgData name="Chris Moreh" userId="17b81281-9f29-44e0-9273-6dadbf6896a2" providerId="ADAL" clId="{D46324F9-60BE-4D8E-915B-0E63D65B4BC1}" dt="2024-10-15T06:35:33.652" v="1232" actId="14100"/>
          <ac:picMkLst>
            <pc:docMk/>
            <pc:sldMk cId="1896707103" sldId="551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3" creationId="{59DB6339-EBC1-3E44-EE8C-F9CC0373A6DC}"/>
          </ac:picMkLst>
        </pc:picChg>
      </pc:sldChg>
      <pc:sldChg chg="modSp add del mod">
        <pc:chgData name="Chris Moreh" userId="17b81281-9f29-44e0-9273-6dadbf6896a2" providerId="ADAL" clId="{D46324F9-60BE-4D8E-915B-0E63D65B4BC1}" dt="2024-10-15T04:46:46.248" v="799" actId="47"/>
        <pc:sldMkLst>
          <pc:docMk/>
          <pc:sldMk cId="3834908213" sldId="552"/>
        </pc:sldMkLst>
        <pc:spChg chg="mod">
          <ac:chgData name="Chris Moreh" userId="17b81281-9f29-44e0-9273-6dadbf6896a2" providerId="ADAL" clId="{D46324F9-60BE-4D8E-915B-0E63D65B4BC1}" dt="2024-10-15T04:45:11.632" v="790"/>
          <ac:spMkLst>
            <pc:docMk/>
            <pc:sldMk cId="3834908213" sldId="552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21:53.767" v="640" actId="1035"/>
          <ac:picMkLst>
            <pc:docMk/>
            <pc:sldMk cId="3834908213" sldId="552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00.702" v="1230" actId="14100"/>
        <pc:sldMkLst>
          <pc:docMk/>
          <pc:sldMk cId="3374055334" sldId="553"/>
        </pc:sldMkLst>
        <pc:spChg chg="mod">
          <ac:chgData name="Chris Moreh" userId="17b81281-9f29-44e0-9273-6dadbf6896a2" providerId="ADAL" clId="{D46324F9-60BE-4D8E-915B-0E63D65B4BC1}" dt="2024-10-15T04:43:36.655" v="774"/>
          <ac:spMkLst>
            <pc:docMk/>
            <pc:sldMk cId="3374055334" sldId="553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4:28:47.616" v="646"/>
          <ac:spMkLst>
            <pc:docMk/>
            <pc:sldMk cId="3374055334" sldId="553"/>
            <ac:spMk id="13" creationId="{70FBDA12-3E7A-7B5D-DA4F-3ACAB57CA372}"/>
          </ac:spMkLst>
        </pc:spChg>
        <pc:spChg chg="add mod">
          <ac:chgData name="Chris Moreh" userId="17b81281-9f29-44e0-9273-6dadbf6896a2" providerId="ADAL" clId="{D46324F9-60BE-4D8E-915B-0E63D65B4BC1}" dt="2024-10-15T04:29:05.693" v="650"/>
          <ac:spMkLst>
            <pc:docMk/>
            <pc:sldMk cId="3374055334" sldId="553"/>
            <ac:spMk id="17" creationId="{8C72A4DF-98A5-D622-2530-92351DEBD290}"/>
          </ac:spMkLst>
        </pc:spChg>
        <pc:spChg chg="add mod">
          <ac:chgData name="Chris Moreh" userId="17b81281-9f29-44e0-9273-6dadbf6896a2" providerId="ADAL" clId="{D46324F9-60BE-4D8E-915B-0E63D65B4BC1}" dt="2024-10-15T05:00:02.368" v="893" actId="14100"/>
          <ac:spMkLst>
            <pc:docMk/>
            <pc:sldMk cId="3374055334" sldId="553"/>
            <ac:spMk id="20" creationId="{0D59F2B2-BAF1-26FC-FB99-4B5BB002077C}"/>
          </ac:spMkLst>
        </pc:spChg>
        <pc:graphicFrameChg chg="del">
          <ac:chgData name="Chris Moreh" userId="17b81281-9f29-44e0-9273-6dadbf6896a2" providerId="ADAL" clId="{D46324F9-60BE-4D8E-915B-0E63D65B4BC1}" dt="2024-10-15T04:28:41.115" v="642" actId="478"/>
          <ac:graphicFrameMkLst>
            <pc:docMk/>
            <pc:sldMk cId="3374055334" sldId="553"/>
            <ac:graphicFrameMk id="3" creationId="{A0C14315-CCEC-5435-D7AF-9C6F17DEDE08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9" creationId="{45B96EE8-8F03-586F-1D8F-83C125CC5404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0" creationId="{56742D04-6C86-DA68-B6DA-667889E2E01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1" creationId="{E043D7DA-D265-23A0-1F13-20B0C08298E6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4" creationId="{BC5A1A4C-7139-4F08-D535-396C47D7C23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5" creationId="{70C2A672-3308-ED78-2D73-31FD2BFE05AE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9:05.240" v="649" actId="1076"/>
          <ac:graphicFrameMkLst>
            <pc:docMk/>
            <pc:sldMk cId="3374055334" sldId="553"/>
            <ac:graphicFrameMk id="16" creationId="{CE6ECA12-3582-7BDF-73F5-8D16A0144C4D}"/>
          </ac:graphicFrameMkLst>
        </pc:graphicFrameChg>
        <pc:picChg chg="del">
          <ac:chgData name="Chris Moreh" userId="17b81281-9f29-44e0-9273-6dadbf6896a2" providerId="ADAL" clId="{D46324F9-60BE-4D8E-915B-0E63D65B4BC1}" dt="2024-10-15T04:28:42.225" v="643" actId="478"/>
          <ac:picMkLst>
            <pc:docMk/>
            <pc:sldMk cId="3374055334" sldId="553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4:28:42.743" v="644" actId="478"/>
          <ac:picMkLst>
            <pc:docMk/>
            <pc:sldMk cId="3374055334" sldId="553"/>
            <ac:picMk id="8" creationId="{6B12A47D-FB73-5123-18E4-CBD2675396F3}"/>
          </ac:picMkLst>
        </pc:picChg>
        <pc:picChg chg="del mod">
          <ac:chgData name="Chris Moreh" userId="17b81281-9f29-44e0-9273-6dadbf6896a2" providerId="ADAL" clId="{D46324F9-60BE-4D8E-915B-0E63D65B4BC1}" dt="2024-10-15T06:32:08.283" v="1209" actId="478"/>
          <ac:picMkLst>
            <pc:docMk/>
            <pc:sldMk cId="3374055334" sldId="553"/>
            <ac:picMk id="12" creationId="{20787F33-4CD8-DBAD-424F-53CB7F065CE4}"/>
          </ac:picMkLst>
        </pc:picChg>
        <pc:picChg chg="add mod ord">
          <ac:chgData name="Chris Moreh" userId="17b81281-9f29-44e0-9273-6dadbf6896a2" providerId="ADAL" clId="{D46324F9-60BE-4D8E-915B-0E63D65B4BC1}" dt="2024-10-15T06:34:54.221" v="1229" actId="170"/>
          <ac:picMkLst>
            <pc:docMk/>
            <pc:sldMk cId="3374055334" sldId="553"/>
            <ac:picMk id="19" creationId="{EA86AE07-9CAC-985C-B0F1-AA1EC47BEB87}"/>
          </ac:picMkLst>
        </pc:picChg>
        <pc:picChg chg="add mod">
          <ac:chgData name="Chris Moreh" userId="17b81281-9f29-44e0-9273-6dadbf6896a2" providerId="ADAL" clId="{D46324F9-60BE-4D8E-915B-0E63D65B4BC1}" dt="2024-10-15T06:35:00.702" v="1230" actId="14100"/>
          <ac:picMkLst>
            <pc:docMk/>
            <pc:sldMk cId="3374055334" sldId="553"/>
            <ac:picMk id="21" creationId="{407489F4-4847-6B11-F591-FE303D9E2E58}"/>
          </ac:picMkLst>
        </pc:picChg>
      </pc:sldChg>
      <pc:sldChg chg="addSp delSp modSp add mod modTransition addAnim delAnim modAnim">
        <pc:chgData name="Chris Moreh" userId="17b81281-9f29-44e0-9273-6dadbf6896a2" providerId="ADAL" clId="{D46324F9-60BE-4D8E-915B-0E63D65B4BC1}" dt="2024-10-15T09:48:13.780" v="1276" actId="207"/>
        <pc:sldMkLst>
          <pc:docMk/>
          <pc:sldMk cId="2124584835" sldId="554"/>
        </pc:sldMkLst>
        <pc:spChg chg="mod">
          <ac:chgData name="Chris Moreh" userId="17b81281-9f29-44e0-9273-6dadbf6896a2" providerId="ADAL" clId="{D46324F9-60BE-4D8E-915B-0E63D65B4BC1}" dt="2024-10-15T04:44:40.163" v="788"/>
          <ac:spMkLst>
            <pc:docMk/>
            <pc:sldMk cId="2124584835" sldId="554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9:46:25.753" v="1261" actId="478"/>
          <ac:spMkLst>
            <pc:docMk/>
            <pc:sldMk cId="2124584835" sldId="554"/>
            <ac:spMk id="10" creationId="{C3474970-9C10-DF35-1D64-AF235B8185D0}"/>
          </ac:spMkLst>
        </pc:spChg>
        <pc:spChg chg="add mod">
          <ac:chgData name="Chris Moreh" userId="17b81281-9f29-44e0-9273-6dadbf6896a2" providerId="ADAL" clId="{D46324F9-60BE-4D8E-915B-0E63D65B4BC1}" dt="2024-10-15T09:46:08.133" v="1259" actId="1076"/>
          <ac:spMkLst>
            <pc:docMk/>
            <pc:sldMk cId="2124584835" sldId="554"/>
            <ac:spMk id="11" creationId="{86BB58A9-F045-4B3C-C165-C5584CAD34B7}"/>
          </ac:spMkLst>
        </pc:spChg>
        <pc:spChg chg="add del mod">
          <ac:chgData name="Chris Moreh" userId="17b81281-9f29-44e0-9273-6dadbf6896a2" providerId="ADAL" clId="{D46324F9-60BE-4D8E-915B-0E63D65B4BC1}" dt="2024-10-15T09:48:13.780" v="1276" actId="207"/>
          <ac:spMkLst>
            <pc:docMk/>
            <pc:sldMk cId="2124584835" sldId="554"/>
            <ac:spMk id="13" creationId="{CB7EA6B8-64B6-6667-54EA-040EB411A0A2}"/>
          </ac:spMkLst>
        </pc:spChg>
        <pc:spChg chg="add mod">
          <ac:chgData name="Chris Moreh" userId="17b81281-9f29-44e0-9273-6dadbf6896a2" providerId="ADAL" clId="{D46324F9-60BE-4D8E-915B-0E63D65B4BC1}" dt="2024-10-15T04:58:18.208" v="886" actId="14100"/>
          <ac:spMkLst>
            <pc:docMk/>
            <pc:sldMk cId="2124584835" sldId="554"/>
            <ac:spMk id="14" creationId="{34E64A40-0F4E-9321-610F-9C5F150C54DD}"/>
          </ac:spMkLst>
        </pc:spChg>
        <pc:spChg chg="add mod">
          <ac:chgData name="Chris Moreh" userId="17b81281-9f29-44e0-9273-6dadbf6896a2" providerId="ADAL" clId="{D46324F9-60BE-4D8E-915B-0E63D65B4BC1}" dt="2024-10-15T04:57:58.570" v="882" actId="14100"/>
          <ac:spMkLst>
            <pc:docMk/>
            <pc:sldMk cId="2124584835" sldId="554"/>
            <ac:spMk id="15" creationId="{BE480465-698D-39CB-FC56-5508F9A3DE36}"/>
          </ac:spMkLst>
        </pc:spChg>
        <pc:spChg chg="add mod">
          <ac:chgData name="Chris Moreh" userId="17b81281-9f29-44e0-9273-6dadbf6896a2" providerId="ADAL" clId="{D46324F9-60BE-4D8E-915B-0E63D65B4BC1}" dt="2024-10-15T04:58:14.512" v="885" actId="14100"/>
          <ac:spMkLst>
            <pc:docMk/>
            <pc:sldMk cId="2124584835" sldId="554"/>
            <ac:spMk id="16" creationId="{A1D21993-70B6-1A19-FEC0-A9A75942B355}"/>
          </ac:spMkLst>
        </pc:spChg>
        <pc:spChg chg="add mod">
          <ac:chgData name="Chris Moreh" userId="17b81281-9f29-44e0-9273-6dadbf6896a2" providerId="ADAL" clId="{D46324F9-60BE-4D8E-915B-0E63D65B4BC1}" dt="2024-10-15T09:46:38.679" v="1263" actId="14100"/>
          <ac:spMkLst>
            <pc:docMk/>
            <pc:sldMk cId="2124584835" sldId="554"/>
            <ac:spMk id="17" creationId="{696D13C4-8407-E3C2-20FB-5F0F5E797A6D}"/>
          </ac:spMkLst>
        </pc:spChg>
        <pc:spChg chg="add mod">
          <ac:chgData name="Chris Moreh" userId="17b81281-9f29-44e0-9273-6dadbf6896a2" providerId="ADAL" clId="{D46324F9-60BE-4D8E-915B-0E63D65B4BC1}" dt="2024-10-15T09:47:00.630" v="1269" actId="1076"/>
          <ac:spMkLst>
            <pc:docMk/>
            <pc:sldMk cId="2124584835" sldId="554"/>
            <ac:spMk id="18" creationId="{8722A557-C701-4716-B290-8F15BFDB84FC}"/>
          </ac:spMkLst>
        </pc:spChg>
        <pc:picChg chg="add del mod">
          <ac:chgData name="Chris Moreh" userId="17b81281-9f29-44e0-9273-6dadbf6896a2" providerId="ADAL" clId="{D46324F9-60BE-4D8E-915B-0E63D65B4BC1}" dt="2024-10-15T04:33:21.370" v="662" actId="478"/>
          <ac:picMkLst>
            <pc:docMk/>
            <pc:sldMk cId="2124584835" sldId="554"/>
            <ac:picMk id="7" creationId="{A12633F4-C043-DDE2-2CC7-2886AB917B10}"/>
          </ac:picMkLst>
        </pc:picChg>
        <pc:picChg chg="add mod">
          <ac:chgData name="Chris Moreh" userId="17b81281-9f29-44e0-9273-6dadbf6896a2" providerId="ADAL" clId="{D46324F9-60BE-4D8E-915B-0E63D65B4BC1}" dt="2024-10-15T04:36:41.011" v="693" actId="1035"/>
          <ac:picMkLst>
            <pc:docMk/>
            <pc:sldMk cId="2124584835" sldId="554"/>
            <ac:picMk id="9" creationId="{D34DAB24-00D9-B6DD-D86C-03EB6F537EE2}"/>
          </ac:picMkLst>
        </pc:picChg>
        <pc:picChg chg="mod">
          <ac:chgData name="Chris Moreh" userId="17b81281-9f29-44e0-9273-6dadbf6896a2" providerId="ADAL" clId="{D46324F9-60BE-4D8E-915B-0E63D65B4BC1}" dt="2024-10-15T06:33:11.881" v="1216" actId="1076"/>
          <ac:picMkLst>
            <pc:docMk/>
            <pc:sldMk cId="2124584835" sldId="554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9:48:03.011" v="1275" actId="171"/>
          <ac:picMkLst>
            <pc:docMk/>
            <pc:sldMk cId="2124584835" sldId="554"/>
            <ac:picMk id="19" creationId="{EA86AE07-9CAC-985C-B0F1-AA1EC47BEB87}"/>
          </ac:picMkLst>
        </pc:picChg>
      </pc:sldChg>
      <pc:sldChg chg="addSp delSp modSp add mod delAnim modAnim">
        <pc:chgData name="Chris Moreh" userId="17b81281-9f29-44e0-9273-6dadbf6896a2" providerId="ADAL" clId="{D46324F9-60BE-4D8E-915B-0E63D65B4BC1}" dt="2024-10-15T09:47:52.686" v="1274" actId="14100"/>
        <pc:sldMkLst>
          <pc:docMk/>
          <pc:sldMk cId="3804936684" sldId="555"/>
        </pc:sldMkLst>
        <pc:spChg chg="mod">
          <ac:chgData name="Chris Moreh" userId="17b81281-9f29-44e0-9273-6dadbf6896a2" providerId="ADAL" clId="{D46324F9-60BE-4D8E-915B-0E63D65B4BC1}" dt="2024-10-15T04:46:51.029" v="800" actId="20577"/>
          <ac:spMkLst>
            <pc:docMk/>
            <pc:sldMk cId="3804936684" sldId="555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9:47:52.686" v="1274" actId="14100"/>
          <ac:spMkLst>
            <pc:docMk/>
            <pc:sldMk cId="3804936684" sldId="555"/>
            <ac:spMk id="3" creationId="{AE7E3ACF-D4C3-2502-17F0-03F90D66731A}"/>
          </ac:spMkLst>
        </pc:spChg>
        <pc:spChg chg="add mod">
          <ac:chgData name="Chris Moreh" userId="17b81281-9f29-44e0-9273-6dadbf6896a2" providerId="ADAL" clId="{D46324F9-60BE-4D8E-915B-0E63D65B4BC1}" dt="2024-10-15T04:53:41.104" v="819" actId="1076"/>
          <ac:spMkLst>
            <pc:docMk/>
            <pc:sldMk cId="3804936684" sldId="555"/>
            <ac:spMk id="7" creationId="{65BE9DCD-36A4-9D2A-DEFC-526CBB943120}"/>
          </ac:spMkLst>
        </pc:spChg>
        <pc:spChg chg="add mod">
          <ac:chgData name="Chris Moreh" userId="17b81281-9f29-44e0-9273-6dadbf6896a2" providerId="ADAL" clId="{D46324F9-60BE-4D8E-915B-0E63D65B4BC1}" dt="2024-10-15T04:53:55.625" v="822" actId="14100"/>
          <ac:spMkLst>
            <pc:docMk/>
            <pc:sldMk cId="3804936684" sldId="555"/>
            <ac:spMk id="8" creationId="{7709D734-C56C-74D2-BCF9-DEB651395DCD}"/>
          </ac:spMkLst>
        </pc:spChg>
        <pc:spChg chg="add mod">
          <ac:chgData name="Chris Moreh" userId="17b81281-9f29-44e0-9273-6dadbf6896a2" providerId="ADAL" clId="{D46324F9-60BE-4D8E-915B-0E63D65B4BC1}" dt="2024-10-15T04:54:45.475" v="849" actId="14100"/>
          <ac:spMkLst>
            <pc:docMk/>
            <pc:sldMk cId="3804936684" sldId="555"/>
            <ac:spMk id="10" creationId="{4347E80E-FE4B-EAB0-8C66-B491B6F5C12D}"/>
          </ac:spMkLst>
        </pc:spChg>
        <pc:picChg chg="del">
          <ac:chgData name="Chris Moreh" userId="17b81281-9f29-44e0-9273-6dadbf6896a2" providerId="ADAL" clId="{D46324F9-60BE-4D8E-915B-0E63D65B4BC1}" dt="2024-10-15T04:46:03.562" v="792" actId="478"/>
          <ac:picMkLst>
            <pc:docMk/>
            <pc:sldMk cId="3804936684" sldId="555"/>
            <ac:picMk id="9" creationId="{D34DAB24-00D9-B6DD-D86C-03EB6F537EE2}"/>
          </ac:picMkLst>
        </pc:picChg>
        <pc:picChg chg="mod modCrop">
          <ac:chgData name="Chris Moreh" userId="17b81281-9f29-44e0-9273-6dadbf6896a2" providerId="ADAL" clId="{D46324F9-60BE-4D8E-915B-0E63D65B4BC1}" dt="2024-10-15T04:48:49.199" v="809" actId="14100"/>
          <ac:picMkLst>
            <pc:docMk/>
            <pc:sldMk cId="3804936684" sldId="555"/>
            <ac:picMk id="12" creationId="{20787F33-4CD8-DBAD-424F-53CB7F065CE4}"/>
          </ac:picMkLst>
        </pc:picChg>
        <pc:picChg chg="ord">
          <ac:chgData name="Chris Moreh" userId="17b81281-9f29-44e0-9273-6dadbf6896a2" providerId="ADAL" clId="{D46324F9-60BE-4D8E-915B-0E63D65B4BC1}" dt="2024-10-15T09:47:32.500" v="1272" actId="171"/>
          <ac:picMkLst>
            <pc:docMk/>
            <pc:sldMk cId="3804936684" sldId="555"/>
            <ac:picMk id="19" creationId="{EA86AE07-9CAC-985C-B0F1-AA1EC47BEB87}"/>
          </ac:picMkLst>
        </pc:picChg>
      </pc:sldChg>
      <pc:sldChg chg="addSp delSp modSp add mod ord modTransition">
        <pc:chgData name="Chris Moreh" userId="17b81281-9f29-44e0-9273-6dadbf6896a2" providerId="ADAL" clId="{D46324F9-60BE-4D8E-915B-0E63D65B4BC1}" dt="2024-10-15T06:34:31.646" v="1225" actId="170"/>
        <pc:sldMkLst>
          <pc:docMk/>
          <pc:sldMk cId="4120332946" sldId="556"/>
        </pc:sldMkLst>
        <pc:picChg chg="add mod">
          <ac:chgData name="Chris Moreh" userId="17b81281-9f29-44e0-9273-6dadbf6896a2" providerId="ADAL" clId="{D46324F9-60BE-4D8E-915B-0E63D65B4BC1}" dt="2024-10-15T06:33:25.472" v="1218"/>
          <ac:picMkLst>
            <pc:docMk/>
            <pc:sldMk cId="4120332946" sldId="556"/>
            <ac:picMk id="3" creationId="{69B15CB2-542B-A6B3-4671-B475B65F532B}"/>
          </ac:picMkLst>
        </pc:picChg>
        <pc:picChg chg="del">
          <ac:chgData name="Chris Moreh" userId="17b81281-9f29-44e0-9273-6dadbf6896a2" providerId="ADAL" clId="{D46324F9-60BE-4D8E-915B-0E63D65B4BC1}" dt="2024-10-15T06:33:24.643" v="1217" actId="478"/>
          <ac:picMkLst>
            <pc:docMk/>
            <pc:sldMk cId="4120332946" sldId="556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6:34:31.646" v="1225" actId="170"/>
          <ac:picMkLst>
            <pc:docMk/>
            <pc:sldMk cId="4120332946" sldId="556"/>
            <ac:picMk id="19" creationId="{EA86AE07-9CAC-985C-B0F1-AA1EC47BEB87}"/>
          </ac:picMkLst>
        </pc:picChg>
      </pc:sldChg>
      <pc:sldChg chg="modSp add mod modTransition modAnim">
        <pc:chgData name="Chris Moreh" userId="17b81281-9f29-44e0-9273-6dadbf6896a2" providerId="ADAL" clId="{D46324F9-60BE-4D8E-915B-0E63D65B4BC1}" dt="2024-10-15T05:25:56.215" v="913"/>
        <pc:sldMkLst>
          <pc:docMk/>
          <pc:sldMk cId="3506495282" sldId="557"/>
        </pc:sldMkLst>
        <pc:picChg chg="mod">
          <ac:chgData name="Chris Moreh" userId="17b81281-9f29-44e0-9273-6dadbf6896a2" providerId="ADAL" clId="{D46324F9-60BE-4D8E-915B-0E63D65B4BC1}" dt="2024-10-15T05:25:28.292" v="907" actId="14826"/>
          <ac:picMkLst>
            <pc:docMk/>
            <pc:sldMk cId="3506495282" sldId="557"/>
            <ac:picMk id="13" creationId="{B6669D02-D0C3-4EC8-8F3C-A5294E2B460D}"/>
          </ac:picMkLst>
        </pc:picChg>
      </pc:sldChg>
      <pc:sldChg chg="modSp add mod">
        <pc:chgData name="Chris Moreh" userId="17b81281-9f29-44e0-9273-6dadbf6896a2" providerId="ADAL" clId="{D46324F9-60BE-4D8E-915B-0E63D65B4BC1}" dt="2024-10-15T05:30:27.217" v="922" actId="14100"/>
        <pc:sldMkLst>
          <pc:docMk/>
          <pc:sldMk cId="897844589" sldId="558"/>
        </pc:sldMkLst>
        <pc:picChg chg="mod">
          <ac:chgData name="Chris Moreh" userId="17b81281-9f29-44e0-9273-6dadbf6896a2" providerId="ADAL" clId="{D46324F9-60BE-4D8E-915B-0E63D65B4BC1}" dt="2024-10-15T05:30:27.217" v="922" actId="14100"/>
          <ac:picMkLst>
            <pc:docMk/>
            <pc:sldMk cId="897844589" sldId="558"/>
            <ac:picMk id="13" creationId="{B6669D02-D0C3-4EC8-8F3C-A5294E2B460D}"/>
          </ac:picMkLst>
        </pc:picChg>
      </pc:sldChg>
      <pc:sldChg chg="addSp delSp modSp add del mod">
        <pc:chgData name="Chris Moreh" userId="17b81281-9f29-44e0-9273-6dadbf6896a2" providerId="ADAL" clId="{D46324F9-60BE-4D8E-915B-0E63D65B4BC1}" dt="2024-10-15T06:22:14.429" v="1045" actId="47"/>
        <pc:sldMkLst>
          <pc:docMk/>
          <pc:sldMk cId="462091471" sldId="559"/>
        </pc:sldMkLst>
        <pc:picChg chg="add del mod modCrop">
          <ac:chgData name="Chris Moreh" userId="17b81281-9f29-44e0-9273-6dadbf6896a2" providerId="ADAL" clId="{D46324F9-60BE-4D8E-915B-0E63D65B4BC1}" dt="2024-10-15T06:20:07.818" v="1041" actId="14100"/>
          <ac:picMkLst>
            <pc:docMk/>
            <pc:sldMk cId="462091471" sldId="559"/>
            <ac:picMk id="12" creationId="{20787F33-4CD8-DBAD-424F-53CB7F065CE4}"/>
          </ac:picMkLst>
        </pc:picChg>
        <pc:cxnChg chg="add del">
          <ac:chgData name="Chris Moreh" userId="17b81281-9f29-44e0-9273-6dadbf6896a2" providerId="ADAL" clId="{D46324F9-60BE-4D8E-915B-0E63D65B4BC1}" dt="2024-10-15T06:19:40.591" v="1028" actId="478"/>
          <ac:cxnSpMkLst>
            <pc:docMk/>
            <pc:sldMk cId="462091471" sldId="559"/>
            <ac:cxnSpMk id="18" creationId="{74C87DD1-690F-F813-BED2-229702FDF317}"/>
          </ac:cxnSpMkLst>
        </pc:cxnChg>
      </pc:sldChg>
      <pc:sldChg chg="addSp delSp modSp add mod modAnim">
        <pc:chgData name="Chris Moreh" userId="17b81281-9f29-44e0-9273-6dadbf6896a2" providerId="ADAL" clId="{D46324F9-60BE-4D8E-915B-0E63D65B4BC1}" dt="2024-10-15T06:36:24.124" v="1255" actId="14100"/>
        <pc:sldMkLst>
          <pc:docMk/>
          <pc:sldMk cId="324367232" sldId="560"/>
        </pc:sldMkLst>
        <pc:spChg chg="del mod">
          <ac:chgData name="Chris Moreh" userId="17b81281-9f29-44e0-9273-6dadbf6896a2" providerId="ADAL" clId="{D46324F9-60BE-4D8E-915B-0E63D65B4BC1}" dt="2024-10-15T06:29:00.318" v="1151" actId="478"/>
          <ac:spMkLst>
            <pc:docMk/>
            <pc:sldMk cId="324367232" sldId="560"/>
            <ac:spMk id="16" creationId="{F9FA8AC8-311E-BFF9-EC3C-D3E6077CA660}"/>
          </ac:spMkLst>
        </pc:sp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9" creationId="{23E084BF-11A8-CDEB-9F9C-680E39C3774C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10" creationId="{B6B4F7A0-14AA-2271-EA60-1AB044A1B6FD}"/>
          </ac:picMkLst>
        </pc:picChg>
        <pc:picChg chg="mod modCrop">
          <ac:chgData name="Chris Moreh" userId="17b81281-9f29-44e0-9273-6dadbf6896a2" providerId="ADAL" clId="{D46324F9-60BE-4D8E-915B-0E63D65B4BC1}" dt="2024-10-15T06:36:24.124" v="1255" actId="14100"/>
          <ac:picMkLst>
            <pc:docMk/>
            <pc:sldMk cId="324367232" sldId="560"/>
            <ac:picMk id="12" creationId="{20787F33-4CD8-DBAD-424F-53CB7F065CE4}"/>
          </ac:picMkLst>
        </pc:picChg>
        <pc:cxnChg chg="del">
          <ac:chgData name="Chris Moreh" userId="17b81281-9f29-44e0-9273-6dadbf6896a2" providerId="ADAL" clId="{D46324F9-60BE-4D8E-915B-0E63D65B4BC1}" dt="2024-10-15T06:25:24.654" v="1126" actId="478"/>
          <ac:cxnSpMkLst>
            <pc:docMk/>
            <pc:sldMk cId="324367232" sldId="560"/>
            <ac:cxnSpMk id="18" creationId="{74C87DD1-690F-F813-BED2-229702FDF317}"/>
          </ac:cxnSpMkLst>
        </pc:cxnChg>
      </pc:sldChg>
      <pc:sldChg chg="new del">
        <pc:chgData name="Chris Moreh" userId="17b81281-9f29-44e0-9273-6dadbf6896a2" providerId="ADAL" clId="{D46324F9-60BE-4D8E-915B-0E63D65B4BC1}" dt="2024-10-15T10:00:01.023" v="1532" actId="47"/>
        <pc:sldMkLst>
          <pc:docMk/>
          <pc:sldMk cId="3031371648" sldId="561"/>
        </pc:sldMkLst>
      </pc:sldChg>
      <pc:sldChg chg="new del">
        <pc:chgData name="Chris Moreh" userId="17b81281-9f29-44e0-9273-6dadbf6896a2" providerId="ADAL" clId="{D46324F9-60BE-4D8E-915B-0E63D65B4BC1}" dt="2024-10-15T10:00:01.774" v="1533" actId="47"/>
        <pc:sldMkLst>
          <pc:docMk/>
          <pc:sldMk cId="755267779" sldId="562"/>
        </pc:sldMkLst>
      </pc:sldChg>
      <pc:sldChg chg="addSp delSp modSp add mod">
        <pc:chgData name="Chris Moreh" userId="17b81281-9f29-44e0-9273-6dadbf6896a2" providerId="ADAL" clId="{D46324F9-60BE-4D8E-915B-0E63D65B4BC1}" dt="2024-10-15T09:58:57.060" v="1525" actId="1076"/>
        <pc:sldMkLst>
          <pc:docMk/>
          <pc:sldMk cId="3329067806" sldId="563"/>
        </pc:sldMkLst>
        <pc:spChg chg="mod">
          <ac:chgData name="Chris Moreh" userId="17b81281-9f29-44e0-9273-6dadbf6896a2" providerId="ADAL" clId="{D46324F9-60BE-4D8E-915B-0E63D65B4BC1}" dt="2024-10-15T09:57:57.965" v="1517" actId="20577"/>
          <ac:spMkLst>
            <pc:docMk/>
            <pc:sldMk cId="3329067806" sldId="563"/>
            <ac:spMk id="2" creationId="{00000000-0000-0000-0000-000000000000}"/>
          </ac:spMkLst>
        </pc:spChg>
        <pc:picChg chg="del mod">
          <ac:chgData name="Chris Moreh" userId="17b81281-9f29-44e0-9273-6dadbf6896a2" providerId="ADAL" clId="{D46324F9-60BE-4D8E-915B-0E63D65B4BC1}" dt="2024-10-15T09:58:42.135" v="1521" actId="478"/>
          <ac:picMkLst>
            <pc:docMk/>
            <pc:sldMk cId="3329067806" sldId="563"/>
            <ac:picMk id="3" creationId="{69B15CB2-542B-A6B3-4671-B475B65F532B}"/>
          </ac:picMkLst>
        </pc:picChg>
        <pc:picChg chg="add mod">
          <ac:chgData name="Chris Moreh" userId="17b81281-9f29-44e0-9273-6dadbf6896a2" providerId="ADAL" clId="{D46324F9-60BE-4D8E-915B-0E63D65B4BC1}" dt="2024-10-15T09:58:57.060" v="1525" actId="1076"/>
          <ac:picMkLst>
            <pc:docMk/>
            <pc:sldMk cId="3329067806" sldId="563"/>
            <ac:picMk id="7" creationId="{388F4460-24C3-240C-539A-6A4798396CB9}"/>
          </ac:picMkLst>
        </pc:picChg>
        <pc:picChg chg="del">
          <ac:chgData name="Chris Moreh" userId="17b81281-9f29-44e0-9273-6dadbf6896a2" providerId="ADAL" clId="{D46324F9-60BE-4D8E-915B-0E63D65B4BC1}" dt="2024-10-15T09:58:01.515" v="1518" actId="478"/>
          <ac:picMkLst>
            <pc:docMk/>
            <pc:sldMk cId="3329067806" sldId="563"/>
            <ac:picMk id="19" creationId="{EA86AE07-9CAC-985C-B0F1-AA1EC47BEB87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10:01:24.854" v="1540" actId="14100"/>
        <pc:sldMkLst>
          <pc:docMk/>
          <pc:sldMk cId="275254640" sldId="564"/>
        </pc:sldMkLst>
        <pc:spChg chg="add mod">
          <ac:chgData name="Chris Moreh" userId="17b81281-9f29-44e0-9273-6dadbf6896a2" providerId="ADAL" clId="{D46324F9-60BE-4D8E-915B-0E63D65B4BC1}" dt="2024-10-15T10:01:24.854" v="1540" actId="14100"/>
          <ac:spMkLst>
            <pc:docMk/>
            <pc:sldMk cId="275254640" sldId="564"/>
            <ac:spMk id="9" creationId="{9530B3D8-2727-C11F-16E6-3F88C710044A}"/>
          </ac:spMkLst>
        </pc:spChg>
        <pc:picChg chg="del">
          <ac:chgData name="Chris Moreh" userId="17b81281-9f29-44e0-9273-6dadbf6896a2" providerId="ADAL" clId="{D46324F9-60BE-4D8E-915B-0E63D65B4BC1}" dt="2024-10-15T09:59:03.260" v="1527" actId="478"/>
          <ac:picMkLst>
            <pc:docMk/>
            <pc:sldMk cId="275254640" sldId="564"/>
            <ac:picMk id="7" creationId="{388F4460-24C3-240C-539A-6A4798396CB9}"/>
          </ac:picMkLst>
        </pc:picChg>
        <pc:picChg chg="add mod">
          <ac:chgData name="Chris Moreh" userId="17b81281-9f29-44e0-9273-6dadbf6896a2" providerId="ADAL" clId="{D46324F9-60BE-4D8E-915B-0E63D65B4BC1}" dt="2024-10-15T09:59:55.545" v="1531" actId="1076"/>
          <ac:picMkLst>
            <pc:docMk/>
            <pc:sldMk cId="275254640" sldId="564"/>
            <ac:picMk id="8" creationId="{9CD205ED-8448-CB12-483E-6A2D5FE1D024}"/>
          </ac:picMkLst>
        </pc:picChg>
      </pc:sldChg>
      <pc:sldMasterChg chg="modSldLayout">
        <pc:chgData name="Chris Moreh" userId="17b81281-9f29-44e0-9273-6dadbf6896a2" providerId="ADAL" clId="{D46324F9-60BE-4D8E-915B-0E63D65B4BC1}" dt="2024-10-15T02:30:59.170" v="43" actId="1038"/>
        <pc:sldMasterMkLst>
          <pc:docMk/>
          <pc:sldMasterMk cId="3120243165" sldId="2147483660"/>
        </pc:sldMasterMkLst>
        <pc:sldLayoutChg chg="modSp mod">
          <pc:chgData name="Chris Moreh" userId="17b81281-9f29-44e0-9273-6dadbf6896a2" providerId="ADAL" clId="{D46324F9-60BE-4D8E-915B-0E63D65B4BC1}" dt="2024-10-15T02:30:59.170" v="43" actId="1038"/>
          <pc:sldLayoutMkLst>
            <pc:docMk/>
            <pc:sldMasterMk cId="3120243165" sldId="2147483660"/>
            <pc:sldLayoutMk cId="1963352992" sldId="2147483661"/>
          </pc:sldLayoutMkLst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7" creationId="{5E3F19EF-7B80-6D97-E3A7-968224B76271}"/>
            </ac:picMkLst>
          </pc:picChg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8" creationId="{D47E78DF-0172-CCB2-A101-66933B097145}"/>
            </ac:picMkLst>
          </pc:picChg>
        </pc:sldLayoutChg>
      </pc:sldMasterChg>
    </pc:docChg>
  </pc:docChgLst>
  <pc:docChgLst>
    <pc:chgData name="Chris Moreh" userId="17b81281-9f29-44e0-9273-6dadbf6896a2" providerId="ADAL" clId="{C881F287-C991-44D9-941D-31328D1263EC}"/>
    <pc:docChg chg="undo custSel addSld delSld modSld sldOrd modMainMaster">
      <pc:chgData name="Chris Moreh" userId="17b81281-9f29-44e0-9273-6dadbf6896a2" providerId="ADAL" clId="{C881F287-C991-44D9-941D-31328D1263EC}" dt="2024-10-08T10:04:06.836" v="1537" actId="113"/>
      <pc:docMkLst>
        <pc:docMk/>
      </pc:docMkLst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7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8"/>
        </pc:sldMkLst>
      </pc:sldChg>
      <pc:sldChg chg="del">
        <pc:chgData name="Chris Moreh" userId="17b81281-9f29-44e0-9273-6dadbf6896a2" providerId="ADAL" clId="{C881F287-C991-44D9-941D-31328D1263EC}" dt="2024-10-08T09:51:12.202" v="1360" actId="47"/>
        <pc:sldMkLst>
          <pc:docMk/>
          <pc:sldMk cId="1913316541" sldId="268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9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2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3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06.055" v="1401" actId="1076"/>
        <pc:sldMkLst>
          <pc:docMk/>
          <pc:sldMk cId="1836731351" sldId="289"/>
        </pc:sldMkLst>
        <pc:spChg chg="mod ord">
          <ac:chgData name="Chris Moreh" userId="17b81281-9f29-44e0-9273-6dadbf6896a2" providerId="ADAL" clId="{C881F287-C991-44D9-941D-31328D1263EC}" dt="2024-10-08T09:55:00.779" v="1399" actId="27636"/>
          <ac:spMkLst>
            <pc:docMk/>
            <pc:sldMk cId="1836731351" sldId="289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06.055" v="1401" actId="1076"/>
          <ac:picMkLst>
            <pc:docMk/>
            <pc:sldMk cId="1836731351" sldId="289"/>
            <ac:picMk id="3" creationId="{5790DE78-5D91-9447-BF0B-96D4A9DBCF72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5:14.119" v="1405" actId="1076"/>
        <pc:sldMkLst>
          <pc:docMk/>
          <pc:sldMk cId="2510649881" sldId="290"/>
        </pc:sldMkLst>
        <pc:spChg chg="mod ord">
          <ac:chgData name="Chris Moreh" userId="17b81281-9f29-44e0-9273-6dadbf6896a2" providerId="ADAL" clId="{C881F287-C991-44D9-941D-31328D1263EC}" dt="2024-10-08T09:55:10.288" v="1403" actId="27636"/>
          <ac:spMkLst>
            <pc:docMk/>
            <pc:sldMk cId="2510649881" sldId="29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14.119" v="1405" actId="1076"/>
          <ac:picMkLst>
            <pc:docMk/>
            <pc:sldMk cId="2510649881" sldId="290"/>
            <ac:picMk id="4" creationId="{BBC67004-7023-2934-B9CC-E419109BD817}"/>
          </ac:picMkLst>
        </pc:picChg>
      </pc:sldChg>
      <pc:sldChg chg="modSp mod">
        <pc:chgData name="Chris Moreh" userId="17b81281-9f29-44e0-9273-6dadbf6896a2" providerId="ADAL" clId="{C881F287-C991-44D9-941D-31328D1263EC}" dt="2024-10-08T07:19:01.914" v="56" actId="20577"/>
        <pc:sldMkLst>
          <pc:docMk/>
          <pc:sldMk cId="3814459198" sldId="307"/>
        </pc:sldMkLst>
        <pc:spChg chg="mod">
          <ac:chgData name="Chris Moreh" userId="17b81281-9f29-44e0-9273-6dadbf6896a2" providerId="ADAL" clId="{C881F287-C991-44D9-941D-31328D1263EC}" dt="2024-10-08T07:18:32.371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C881F287-C991-44D9-941D-31328D1263EC}" dt="2024-10-08T07:19:01.914" v="56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C881F287-C991-44D9-941D-31328D1263EC}" dt="2024-10-08T09:50:53.105" v="1350" actId="47"/>
        <pc:sldMkLst>
          <pc:docMk/>
          <pc:sldMk cId="789519299" sldId="308"/>
        </pc:sldMkLst>
      </pc:sldChg>
      <pc:sldChg chg="del">
        <pc:chgData name="Chris Moreh" userId="17b81281-9f29-44e0-9273-6dadbf6896a2" providerId="ADAL" clId="{C881F287-C991-44D9-941D-31328D1263EC}" dt="2024-10-08T09:50:54.595" v="1352" actId="47"/>
        <pc:sldMkLst>
          <pc:docMk/>
          <pc:sldMk cId="139448700" sldId="309"/>
        </pc:sldMkLst>
      </pc:sldChg>
      <pc:sldChg chg="del">
        <pc:chgData name="Chris Moreh" userId="17b81281-9f29-44e0-9273-6dadbf6896a2" providerId="ADAL" clId="{C881F287-C991-44D9-941D-31328D1263EC}" dt="2024-10-08T09:51:02.506" v="1355" actId="47"/>
        <pc:sldMkLst>
          <pc:docMk/>
          <pc:sldMk cId="898458003" sldId="310"/>
        </pc:sldMkLst>
      </pc:sldChg>
      <pc:sldChg chg="del">
        <pc:chgData name="Chris Moreh" userId="17b81281-9f29-44e0-9273-6dadbf6896a2" providerId="ADAL" clId="{C881F287-C991-44D9-941D-31328D1263EC}" dt="2024-10-08T09:50:53.872" v="1351" actId="47"/>
        <pc:sldMkLst>
          <pc:docMk/>
          <pc:sldMk cId="1606940730" sldId="311"/>
        </pc:sldMkLst>
      </pc:sldChg>
      <pc:sldChg chg="del">
        <pc:chgData name="Chris Moreh" userId="17b81281-9f29-44e0-9273-6dadbf6896a2" providerId="ADAL" clId="{C881F287-C991-44D9-941D-31328D1263EC}" dt="2024-10-08T09:51:13.846" v="1361" actId="47"/>
        <pc:sldMkLst>
          <pc:docMk/>
          <pc:sldMk cId="966591019" sldId="319"/>
        </pc:sldMkLst>
      </pc:sldChg>
      <pc:sldChg chg="del">
        <pc:chgData name="Chris Moreh" userId="17b81281-9f29-44e0-9273-6dadbf6896a2" providerId="ADAL" clId="{C881F287-C991-44D9-941D-31328D1263EC}" dt="2024-10-08T09:51:14.863" v="1362" actId="47"/>
        <pc:sldMkLst>
          <pc:docMk/>
          <pc:sldMk cId="717278951" sldId="321"/>
        </pc:sldMkLst>
      </pc:sldChg>
      <pc:sldChg chg="del">
        <pc:chgData name="Chris Moreh" userId="17b81281-9f29-44e0-9273-6dadbf6896a2" providerId="ADAL" clId="{C881F287-C991-44D9-941D-31328D1263EC}" dt="2024-10-08T09:52:00.658" v="1384" actId="47"/>
        <pc:sldMkLst>
          <pc:docMk/>
          <pc:sldMk cId="3603256477" sldId="327"/>
        </pc:sldMkLst>
      </pc:sldChg>
      <pc:sldChg chg="del">
        <pc:chgData name="Chris Moreh" userId="17b81281-9f29-44e0-9273-6dadbf6896a2" providerId="ADAL" clId="{C881F287-C991-44D9-941D-31328D1263EC}" dt="2024-10-08T09:51:25.366" v="1375" actId="47"/>
        <pc:sldMkLst>
          <pc:docMk/>
          <pc:sldMk cId="322052598" sldId="331"/>
        </pc:sldMkLst>
      </pc:sldChg>
      <pc:sldChg chg="del">
        <pc:chgData name="Chris Moreh" userId="17b81281-9f29-44e0-9273-6dadbf6896a2" providerId="ADAL" clId="{C881F287-C991-44D9-941D-31328D1263EC}" dt="2024-10-08T09:51:26.076" v="1376" actId="47"/>
        <pc:sldMkLst>
          <pc:docMk/>
          <pc:sldMk cId="3383856965" sldId="332"/>
        </pc:sldMkLst>
      </pc:sldChg>
      <pc:sldChg chg="del">
        <pc:chgData name="Chris Moreh" userId="17b81281-9f29-44e0-9273-6dadbf6896a2" providerId="ADAL" clId="{C881F287-C991-44D9-941D-31328D1263EC}" dt="2024-10-08T09:51:15.783" v="1363" actId="47"/>
        <pc:sldMkLst>
          <pc:docMk/>
          <pc:sldMk cId="3992132808" sldId="336"/>
        </pc:sldMkLst>
      </pc:sldChg>
      <pc:sldChg chg="del">
        <pc:chgData name="Chris Moreh" userId="17b81281-9f29-44e0-9273-6dadbf6896a2" providerId="ADAL" clId="{C881F287-C991-44D9-941D-31328D1263EC}" dt="2024-10-08T09:51:21.624" v="1371" actId="47"/>
        <pc:sldMkLst>
          <pc:docMk/>
          <pc:sldMk cId="898719641" sldId="337"/>
        </pc:sldMkLst>
      </pc:sldChg>
      <pc:sldChg chg="del">
        <pc:chgData name="Chris Moreh" userId="17b81281-9f29-44e0-9273-6dadbf6896a2" providerId="ADAL" clId="{C881F287-C991-44D9-941D-31328D1263EC}" dt="2024-10-08T09:51:28.868" v="1381" actId="47"/>
        <pc:sldMkLst>
          <pc:docMk/>
          <pc:sldMk cId="1888377005" sldId="338"/>
        </pc:sldMkLst>
      </pc:sldChg>
      <pc:sldChg chg="del">
        <pc:chgData name="Chris Moreh" userId="17b81281-9f29-44e0-9273-6dadbf6896a2" providerId="ADAL" clId="{C881F287-C991-44D9-941D-31328D1263EC}" dt="2024-10-08T09:51:06.990" v="1358" actId="47"/>
        <pc:sldMkLst>
          <pc:docMk/>
          <pc:sldMk cId="269492429" sldId="342"/>
        </pc:sldMkLst>
      </pc:sldChg>
      <pc:sldChg chg="del">
        <pc:chgData name="Chris Moreh" userId="17b81281-9f29-44e0-9273-6dadbf6896a2" providerId="ADAL" clId="{C881F287-C991-44D9-941D-31328D1263EC}" dt="2024-10-08T09:50:57.674" v="1353" actId="47"/>
        <pc:sldMkLst>
          <pc:docMk/>
          <pc:sldMk cId="2967270402" sldId="352"/>
        </pc:sldMkLst>
      </pc:sldChg>
      <pc:sldChg chg="del">
        <pc:chgData name="Chris Moreh" userId="17b81281-9f29-44e0-9273-6dadbf6896a2" providerId="ADAL" clId="{C881F287-C991-44D9-941D-31328D1263EC}" dt="2024-10-08T09:51:00.187" v="1354" actId="47"/>
        <pc:sldMkLst>
          <pc:docMk/>
          <pc:sldMk cId="1562431172" sldId="353"/>
        </pc:sldMkLst>
      </pc:sldChg>
      <pc:sldChg chg="del">
        <pc:chgData name="Chris Moreh" userId="17b81281-9f29-44e0-9273-6dadbf6896a2" providerId="ADAL" clId="{C881F287-C991-44D9-941D-31328D1263EC}" dt="2024-10-08T09:51:10.024" v="1359" actId="47"/>
        <pc:sldMkLst>
          <pc:docMk/>
          <pc:sldMk cId="2041529945" sldId="355"/>
        </pc:sldMkLst>
      </pc:sldChg>
      <pc:sldChg chg="del">
        <pc:chgData name="Chris Moreh" userId="17b81281-9f29-44e0-9273-6dadbf6896a2" providerId="ADAL" clId="{C881F287-C991-44D9-941D-31328D1263EC}" dt="2024-10-08T09:51:03.666" v="1356" actId="47"/>
        <pc:sldMkLst>
          <pc:docMk/>
          <pc:sldMk cId="1063371618" sldId="356"/>
        </pc:sldMkLst>
      </pc:sldChg>
      <pc:sldChg chg="del">
        <pc:chgData name="Chris Moreh" userId="17b81281-9f29-44e0-9273-6dadbf6896a2" providerId="ADAL" clId="{C881F287-C991-44D9-941D-31328D1263EC}" dt="2024-10-08T09:51:04.669" v="1357" actId="47"/>
        <pc:sldMkLst>
          <pc:docMk/>
          <pc:sldMk cId="3565505821" sldId="357"/>
        </pc:sldMkLst>
      </pc:sldChg>
      <pc:sldChg chg="del">
        <pc:chgData name="Chris Moreh" userId="17b81281-9f29-44e0-9273-6dadbf6896a2" providerId="ADAL" clId="{C881F287-C991-44D9-941D-31328D1263EC}" dt="2024-10-08T09:51:16.611" v="1364" actId="47"/>
        <pc:sldMkLst>
          <pc:docMk/>
          <pc:sldMk cId="4042714575" sldId="359"/>
        </pc:sldMkLst>
      </pc:sldChg>
      <pc:sldChg chg="del">
        <pc:chgData name="Chris Moreh" userId="17b81281-9f29-44e0-9273-6dadbf6896a2" providerId="ADAL" clId="{C881F287-C991-44D9-941D-31328D1263EC}" dt="2024-10-08T09:51:18.808" v="1366" actId="47"/>
        <pc:sldMkLst>
          <pc:docMk/>
          <pc:sldMk cId="4149568844" sldId="360"/>
        </pc:sldMkLst>
      </pc:sldChg>
      <pc:sldChg chg="del">
        <pc:chgData name="Chris Moreh" userId="17b81281-9f29-44e0-9273-6dadbf6896a2" providerId="ADAL" clId="{C881F287-C991-44D9-941D-31328D1263EC}" dt="2024-10-08T09:51:17.775" v="1365" actId="47"/>
        <pc:sldMkLst>
          <pc:docMk/>
          <pc:sldMk cId="3726797516" sldId="361"/>
        </pc:sldMkLst>
      </pc:sldChg>
      <pc:sldChg chg="del">
        <pc:chgData name="Chris Moreh" userId="17b81281-9f29-44e0-9273-6dadbf6896a2" providerId="ADAL" clId="{C881F287-C991-44D9-941D-31328D1263EC}" dt="2024-10-08T09:51:21.124" v="1370" actId="47"/>
        <pc:sldMkLst>
          <pc:docMk/>
          <pc:sldMk cId="840503715" sldId="362"/>
        </pc:sldMkLst>
      </pc:sldChg>
      <pc:sldChg chg="del">
        <pc:chgData name="Chris Moreh" userId="17b81281-9f29-44e0-9273-6dadbf6896a2" providerId="ADAL" clId="{C881F287-C991-44D9-941D-31328D1263EC}" dt="2024-10-08T09:51:20.608" v="1369" actId="47"/>
        <pc:sldMkLst>
          <pc:docMk/>
          <pc:sldMk cId="623919284" sldId="363"/>
        </pc:sldMkLst>
      </pc:sldChg>
      <pc:sldChg chg="del">
        <pc:chgData name="Chris Moreh" userId="17b81281-9f29-44e0-9273-6dadbf6896a2" providerId="ADAL" clId="{C881F287-C991-44D9-941D-31328D1263EC}" dt="2024-10-08T09:51:19.745" v="1368" actId="47"/>
        <pc:sldMkLst>
          <pc:docMk/>
          <pc:sldMk cId="4271899228" sldId="364"/>
        </pc:sldMkLst>
      </pc:sldChg>
      <pc:sldChg chg="del">
        <pc:chgData name="Chris Moreh" userId="17b81281-9f29-44e0-9273-6dadbf6896a2" providerId="ADAL" clId="{C881F287-C991-44D9-941D-31328D1263EC}" dt="2024-10-08T09:51:19.369" v="1367" actId="47"/>
        <pc:sldMkLst>
          <pc:docMk/>
          <pc:sldMk cId="3076840088" sldId="365"/>
        </pc:sldMkLst>
      </pc:sldChg>
      <pc:sldChg chg="del">
        <pc:chgData name="Chris Moreh" userId="17b81281-9f29-44e0-9273-6dadbf6896a2" providerId="ADAL" clId="{C881F287-C991-44D9-941D-31328D1263EC}" dt="2024-10-08T09:51:23.438" v="1372" actId="47"/>
        <pc:sldMkLst>
          <pc:docMk/>
          <pc:sldMk cId="32425137" sldId="366"/>
        </pc:sldMkLst>
      </pc:sldChg>
      <pc:sldChg chg="del">
        <pc:chgData name="Chris Moreh" userId="17b81281-9f29-44e0-9273-6dadbf6896a2" providerId="ADAL" clId="{C881F287-C991-44D9-941D-31328D1263EC}" dt="2024-10-08T09:51:24.786" v="1373" actId="47"/>
        <pc:sldMkLst>
          <pc:docMk/>
          <pc:sldMk cId="3117409897" sldId="367"/>
        </pc:sldMkLst>
      </pc:sldChg>
      <pc:sldChg chg="del">
        <pc:chgData name="Chris Moreh" userId="17b81281-9f29-44e0-9273-6dadbf6896a2" providerId="ADAL" clId="{C881F287-C991-44D9-941D-31328D1263EC}" dt="2024-10-08T09:51:27.427" v="1379" actId="47"/>
        <pc:sldMkLst>
          <pc:docMk/>
          <pc:sldMk cId="380690980" sldId="368"/>
        </pc:sldMkLst>
      </pc:sldChg>
      <pc:sldChg chg="del">
        <pc:chgData name="Chris Moreh" userId="17b81281-9f29-44e0-9273-6dadbf6896a2" providerId="ADAL" clId="{C881F287-C991-44D9-941D-31328D1263EC}" dt="2024-10-08T09:51:27.944" v="1380" actId="47"/>
        <pc:sldMkLst>
          <pc:docMk/>
          <pc:sldMk cId="2523947705" sldId="369"/>
        </pc:sldMkLst>
      </pc:sldChg>
      <pc:sldChg chg="del">
        <pc:chgData name="Chris Moreh" userId="17b81281-9f29-44e0-9273-6dadbf6896a2" providerId="ADAL" clId="{C881F287-C991-44D9-941D-31328D1263EC}" dt="2024-10-08T09:51:57.958" v="1383" actId="47"/>
        <pc:sldMkLst>
          <pc:docMk/>
          <pc:sldMk cId="511201423" sldId="370"/>
        </pc:sldMkLst>
      </pc:sldChg>
      <pc:sldChg chg="del">
        <pc:chgData name="Chris Moreh" userId="17b81281-9f29-44e0-9273-6dadbf6896a2" providerId="ADAL" clId="{C881F287-C991-44D9-941D-31328D1263EC}" dt="2024-10-08T09:51:25.053" v="1374" actId="47"/>
        <pc:sldMkLst>
          <pc:docMk/>
          <pc:sldMk cId="1785384435" sldId="371"/>
        </pc:sldMkLst>
      </pc:sldChg>
      <pc:sldChg chg="del">
        <pc:chgData name="Chris Moreh" userId="17b81281-9f29-44e0-9273-6dadbf6896a2" providerId="ADAL" clId="{C881F287-C991-44D9-941D-31328D1263EC}" dt="2024-10-08T09:51:26.285" v="1377" actId="47"/>
        <pc:sldMkLst>
          <pc:docMk/>
          <pc:sldMk cId="2010348205" sldId="372"/>
        </pc:sldMkLst>
      </pc:sldChg>
      <pc:sldChg chg="del">
        <pc:chgData name="Chris Moreh" userId="17b81281-9f29-44e0-9273-6dadbf6896a2" providerId="ADAL" clId="{C881F287-C991-44D9-941D-31328D1263EC}" dt="2024-10-08T09:51:26.488" v="1378" actId="47"/>
        <pc:sldMkLst>
          <pc:docMk/>
          <pc:sldMk cId="3998180932" sldId="373"/>
        </pc:sldMkLst>
      </pc:sldChg>
      <pc:sldChg chg="del">
        <pc:chgData name="Chris Moreh" userId="17b81281-9f29-44e0-9273-6dadbf6896a2" providerId="ADAL" clId="{C881F287-C991-44D9-941D-31328D1263EC}" dt="2024-10-08T09:51:32.576" v="1382" actId="47"/>
        <pc:sldMkLst>
          <pc:docMk/>
          <pc:sldMk cId="4006101882" sldId="374"/>
        </pc:sldMkLst>
      </pc:sldChg>
      <pc:sldChg chg="del">
        <pc:chgData name="Chris Moreh" userId="17b81281-9f29-44e0-9273-6dadbf6896a2" providerId="ADAL" clId="{C881F287-C991-44D9-941D-31328D1263EC}" dt="2024-10-08T09:52:05.214" v="1385" actId="47"/>
        <pc:sldMkLst>
          <pc:docMk/>
          <pc:sldMk cId="1068929860" sldId="375"/>
        </pc:sldMkLst>
      </pc:sldChg>
      <pc:sldChg chg="addSp modSp new mod ord">
        <pc:chgData name="Chris Moreh" userId="17b81281-9f29-44e0-9273-6dadbf6896a2" providerId="ADAL" clId="{C881F287-C991-44D9-941D-31328D1263EC}" dt="2024-10-08T09:30:31.582" v="193" actId="12"/>
        <pc:sldMkLst>
          <pc:docMk/>
          <pc:sldMk cId="1974505271" sldId="376"/>
        </pc:sldMkLst>
        <pc:spChg chg="mod">
          <ac:chgData name="Chris Moreh" userId="17b81281-9f29-44e0-9273-6dadbf6896a2" providerId="ADAL" clId="{C881F287-C991-44D9-941D-31328D1263EC}" dt="2024-10-08T09:26:28.798" v="150" actId="27636"/>
          <ac:spMkLst>
            <pc:docMk/>
            <pc:sldMk cId="1974505271" sldId="376"/>
            <ac:spMk id="2" creationId="{AEE5F401-650A-7724-809A-D7F7C823E285}"/>
          </ac:spMkLst>
        </pc:spChg>
        <pc:spChg chg="mod">
          <ac:chgData name="Chris Moreh" userId="17b81281-9f29-44e0-9273-6dadbf6896a2" providerId="ADAL" clId="{C881F287-C991-44D9-941D-31328D1263EC}" dt="2024-10-08T09:30:31.582" v="193" actId="12"/>
          <ac:spMkLst>
            <pc:docMk/>
            <pc:sldMk cId="1974505271" sldId="376"/>
            <ac:spMk id="3" creationId="{76CBFD96-8EE6-C88E-D622-48A8847362BD}"/>
          </ac:spMkLst>
        </pc:spChg>
        <pc:graphicFrameChg chg="add mod modGraphic">
          <ac:chgData name="Chris Moreh" userId="17b81281-9f29-44e0-9273-6dadbf6896a2" providerId="ADAL" clId="{C881F287-C991-44D9-941D-31328D1263EC}" dt="2024-10-08T09:27:50.394" v="165" actId="14100"/>
          <ac:graphicFrameMkLst>
            <pc:docMk/>
            <pc:sldMk cId="1974505271" sldId="376"/>
            <ac:graphicFrameMk id="9" creationId="{37D5BF8E-0193-E1A5-D2CA-07C41652D2E4}"/>
          </ac:graphicFrameMkLst>
        </pc:graphicFrameChg>
        <pc:picChg chg="add mod">
          <ac:chgData name="Chris Moreh" userId="17b81281-9f29-44e0-9273-6dadbf6896a2" providerId="ADAL" clId="{C881F287-C991-44D9-941D-31328D1263EC}" dt="2024-10-08T09:28:00.370" v="170" actId="14100"/>
          <ac:picMkLst>
            <pc:docMk/>
            <pc:sldMk cId="1974505271" sldId="376"/>
            <ac:picMk id="7" creationId="{E1EDB5D5-6FDA-BB3B-AAF4-D36B918EE8F6}"/>
          </ac:picMkLst>
        </pc:picChg>
        <pc:picChg chg="add mod">
          <ac:chgData name="Chris Moreh" userId="17b81281-9f29-44e0-9273-6dadbf6896a2" providerId="ADAL" clId="{C881F287-C991-44D9-941D-31328D1263EC}" dt="2024-10-08T09:27:57.383" v="169" actId="1076"/>
          <ac:picMkLst>
            <pc:docMk/>
            <pc:sldMk cId="1974505271" sldId="376"/>
            <ac:picMk id="8" creationId="{709C734D-B7AD-7A17-5C24-48BFDF89B34F}"/>
          </ac:picMkLst>
        </pc:picChg>
      </pc:sldChg>
      <pc:sldChg chg="new del">
        <pc:chgData name="Chris Moreh" userId="17b81281-9f29-44e0-9273-6dadbf6896a2" providerId="ADAL" clId="{C881F287-C991-44D9-941D-31328D1263EC}" dt="2024-10-08T10:01:21.261" v="1491" actId="47"/>
        <pc:sldMkLst>
          <pc:docMk/>
          <pc:sldMk cId="4029941185" sldId="377"/>
        </pc:sldMkLst>
      </pc:sldChg>
      <pc:sldChg chg="new del">
        <pc:chgData name="Chris Moreh" userId="17b81281-9f29-44e0-9273-6dadbf6896a2" providerId="ADAL" clId="{C881F287-C991-44D9-941D-31328D1263EC}" dt="2024-10-08T10:01:21.988" v="1492" actId="47"/>
        <pc:sldMkLst>
          <pc:docMk/>
          <pc:sldMk cId="81196815" sldId="378"/>
        </pc:sldMkLst>
      </pc:sldChg>
      <pc:sldChg chg="new del">
        <pc:chgData name="Chris Moreh" userId="17b81281-9f29-44e0-9273-6dadbf6896a2" providerId="ADAL" clId="{C881F287-C991-44D9-941D-31328D1263EC}" dt="2024-10-08T10:01:26.067" v="1493" actId="47"/>
        <pc:sldMkLst>
          <pc:docMk/>
          <pc:sldMk cId="1301475950" sldId="379"/>
        </pc:sldMkLst>
      </pc:sldChg>
      <pc:sldChg chg="delSp modSp add del mod modTransition modClrScheme chgLayout">
        <pc:chgData name="Chris Moreh" userId="17b81281-9f29-44e0-9273-6dadbf6896a2" providerId="ADAL" clId="{C881F287-C991-44D9-941D-31328D1263EC}" dt="2024-10-08T09:28:51.246" v="180" actId="47"/>
        <pc:sldMkLst>
          <pc:docMk/>
          <pc:sldMk cId="1414621572" sldId="513"/>
        </pc:sldMkLst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7" creationId="{4CFE870A-DE02-462E-B98D-FCDDFE3CE2F9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8" creationId="{60BA844F-925A-482F-AEA6-A1C19BC2B721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9" creationId="{CD3B7E98-6E18-4358-B76C-CC893A991317}"/>
          </ac:spMkLst>
        </pc:spChg>
        <pc:spChg chg="mod ord">
          <ac:chgData name="Chris Moreh" userId="17b81281-9f29-44e0-9273-6dadbf6896a2" providerId="ADAL" clId="{C881F287-C991-44D9-941D-31328D1263EC}" dt="2024-10-08T09:28:10.424" v="171" actId="700"/>
          <ac:spMkLst>
            <pc:docMk/>
            <pc:sldMk cId="1414621572" sldId="513"/>
            <ac:spMk id="14" creationId="{3608FA36-266A-4FF2-9A6F-14C80255FD11}"/>
          </ac:spMkLst>
        </pc:sp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4" creationId="{82FD8197-AD3F-4E46-8396-3CB8693B1FF9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5" creationId="{35092435-6B9D-42CE-9942-D45DCDFEFA8E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6" creationId="{7898E259-4F4F-4490-8628-7C470BE519BE}"/>
          </ac:picMkLst>
        </pc:picChg>
      </pc:sldChg>
      <pc:sldChg chg="add del ord modTransition">
        <pc:chgData name="Chris Moreh" userId="17b81281-9f29-44e0-9273-6dadbf6896a2" providerId="ADAL" clId="{C881F287-C991-44D9-941D-31328D1263EC}" dt="2024-10-08T09:44:52.765" v="1256" actId="47"/>
        <pc:sldMkLst>
          <pc:docMk/>
          <pc:sldMk cId="4261850743" sldId="514"/>
        </pc:sldMkLst>
      </pc:sldChg>
      <pc:sldChg chg="modSp add del mod modTransition modClrScheme chgLayout">
        <pc:chgData name="Chris Moreh" userId="17b81281-9f29-44e0-9273-6dadbf6896a2" providerId="ADAL" clId="{C881F287-C991-44D9-941D-31328D1263EC}" dt="2024-10-08T09:31:21.635" v="194" actId="47"/>
        <pc:sldMkLst>
          <pc:docMk/>
          <pc:sldMk cId="379185727" sldId="515"/>
        </pc:sldMkLst>
        <pc:spChg chg="mod ord">
          <ac:chgData name="Chris Moreh" userId="17b81281-9f29-44e0-9273-6dadbf6896a2" providerId="ADAL" clId="{C881F287-C991-44D9-941D-31328D1263EC}" dt="2024-10-08T09:25:29.010" v="134" actId="700"/>
          <ac:spMkLst>
            <pc:docMk/>
            <pc:sldMk cId="379185727" sldId="515"/>
            <ac:spMk id="6" creationId="{56BC2B75-09B9-4092-B01C-D2106A55B0AE}"/>
          </ac:spMkLst>
        </pc:spChg>
        <pc:graphicFrameChg chg="modGraphic">
          <ac:chgData name="Chris Moreh" userId="17b81281-9f29-44e0-9273-6dadbf6896a2" providerId="ADAL" clId="{C881F287-C991-44D9-941D-31328D1263EC}" dt="2024-10-08T09:24:36.006" v="115" actId="207"/>
          <ac:graphicFrameMkLst>
            <pc:docMk/>
            <pc:sldMk cId="379185727" sldId="515"/>
            <ac:graphicFrameMk id="7" creationId="{18D2D474-4A9C-44E3-91B9-4D73D788827C}"/>
          </ac:graphicFrameMkLst>
        </pc:graphicFrameChg>
        <pc:picChg chg="mod ord">
          <ac:chgData name="Chris Moreh" userId="17b81281-9f29-44e0-9273-6dadbf6896a2" providerId="ADAL" clId="{C881F287-C991-44D9-941D-31328D1263EC}" dt="2024-10-08T09:25:29.010" v="134" actId="700"/>
          <ac:picMkLst>
            <pc:docMk/>
            <pc:sldMk cId="379185727" sldId="515"/>
            <ac:picMk id="4" creationId="{498A3AB6-41B4-4751-8DEE-836357A4C677}"/>
          </ac:picMkLst>
        </pc:picChg>
        <pc:picChg chg="mod">
          <ac:chgData name="Chris Moreh" userId="17b81281-9f29-44e0-9273-6dadbf6896a2" providerId="ADAL" clId="{C881F287-C991-44D9-941D-31328D1263EC}" dt="2024-10-08T09:24:40.718" v="117" actId="14100"/>
          <ac:picMkLst>
            <pc:docMk/>
            <pc:sldMk cId="379185727" sldId="515"/>
            <ac:picMk id="5" creationId="{B12A0B61-E25A-45C5-8377-99622CEFB09B}"/>
          </ac:picMkLst>
        </pc:picChg>
      </pc:sldChg>
      <pc:sldChg chg="add del modTransition">
        <pc:chgData name="Chris Moreh" userId="17b81281-9f29-44e0-9273-6dadbf6896a2" providerId="ADAL" clId="{C881F287-C991-44D9-941D-31328D1263EC}" dt="2024-10-08T09:31:31.552" v="195" actId="47"/>
        <pc:sldMkLst>
          <pc:docMk/>
          <pc:sldMk cId="582782949" sldId="516"/>
        </pc:sldMkLst>
      </pc:sldChg>
      <pc:sldChg chg="addSp delSp modSp add mod ord modTransition modClrScheme chgLayout">
        <pc:chgData name="Chris Moreh" userId="17b81281-9f29-44e0-9273-6dadbf6896a2" providerId="ADAL" clId="{C881F287-C991-44D9-941D-31328D1263EC}" dt="2024-10-08T09:35:52.645" v="587" actId="20577"/>
        <pc:sldMkLst>
          <pc:docMk/>
          <pc:sldMk cId="3296848859" sldId="517"/>
        </pc:sldMkLst>
        <pc:spChg chg="add del mod ord">
          <ac:chgData name="Chris Moreh" userId="17b81281-9f29-44e0-9273-6dadbf6896a2" providerId="ADAL" clId="{C881F287-C991-44D9-941D-31328D1263EC}" dt="2024-10-08T09:32:25.828" v="200" actId="700"/>
          <ac:spMkLst>
            <pc:docMk/>
            <pc:sldMk cId="3296848859" sldId="517"/>
            <ac:spMk id="2" creationId="{1E63338C-D817-2DEB-D028-190D583B6432}"/>
          </ac:spMkLst>
        </pc:spChg>
        <pc:spChg chg="add mod">
          <ac:chgData name="Chris Moreh" userId="17b81281-9f29-44e0-9273-6dadbf6896a2" providerId="ADAL" clId="{C881F287-C991-44D9-941D-31328D1263EC}" dt="2024-10-08T09:35:52.645" v="587" actId="20577"/>
          <ac:spMkLst>
            <pc:docMk/>
            <pc:sldMk cId="3296848859" sldId="517"/>
            <ac:spMk id="4" creationId="{79E77290-7E9E-5817-7D8D-BEA0520F0718}"/>
          </ac:spMkLst>
        </pc:spChg>
        <pc:spChg chg="mod ord">
          <ac:chgData name="Chris Moreh" userId="17b81281-9f29-44e0-9273-6dadbf6896a2" providerId="ADAL" clId="{C881F287-C991-44D9-941D-31328D1263EC}" dt="2024-10-08T09:33:56.833" v="254" actId="20577"/>
          <ac:spMkLst>
            <pc:docMk/>
            <pc:sldMk cId="3296848859" sldId="517"/>
            <ac:spMk id="6" creationId="{56BC2B75-09B9-4092-B01C-D2106A55B0AE}"/>
          </ac:spMkLst>
        </pc:spChg>
        <pc:picChg chg="mod">
          <ac:chgData name="Chris Moreh" userId="17b81281-9f29-44e0-9273-6dadbf6896a2" providerId="ADAL" clId="{C881F287-C991-44D9-941D-31328D1263EC}" dt="2024-10-08T09:32:54.545" v="208" actId="1076"/>
          <ac:picMkLst>
            <pc:docMk/>
            <pc:sldMk cId="3296848859" sldId="517"/>
            <ac:picMk id="3" creationId="{E9EDBBEA-F163-4B2F-BC6D-0A2F6D1E6CAC}"/>
          </ac:picMkLst>
        </pc:picChg>
      </pc:sldChg>
      <pc:sldChg chg="addSp delSp modSp add mod modTransition modClrScheme chgLayout">
        <pc:chgData name="Chris Moreh" userId="17b81281-9f29-44e0-9273-6dadbf6896a2" providerId="ADAL" clId="{C881F287-C991-44D9-941D-31328D1263EC}" dt="2024-10-08T09:53:31.532" v="1389" actId="1076"/>
        <pc:sldMkLst>
          <pc:docMk/>
          <pc:sldMk cId="3523596212" sldId="518"/>
        </pc:sldMkLst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3" creationId="{AB08AF9D-0B95-3556-2BC3-E01D34D11C5C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4" creationId="{F10DEB46-1089-4DB0-9D46-DB261134DE74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5" creationId="{06901C45-0960-4222-86DD-2EBC275AB02C}"/>
          </ac:spMkLst>
        </pc:spChg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7" creationId="{02AD053C-A0EA-59CF-FB33-86966B3A7EDB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1" creationId="{A79F868A-630C-4299-8043-194F7E28FF37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2" creationId="{EEE649C4-951B-4A6E-A063-61E0AB812998}"/>
          </ac:spMkLst>
        </pc:spChg>
        <pc:spChg chg="add mod ord">
          <ac:chgData name="Chris Moreh" userId="17b81281-9f29-44e0-9273-6dadbf6896a2" providerId="ADAL" clId="{C881F287-C991-44D9-941D-31328D1263EC}" dt="2024-10-08T09:53:31.532" v="1389" actId="1076"/>
          <ac:spMkLst>
            <pc:docMk/>
            <pc:sldMk cId="3523596212" sldId="518"/>
            <ac:spMk id="13" creationId="{2C10D394-C9B2-B03C-4136-7B6EEA8FFA9D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4" creationId="{76D39039-27A2-4299-9309-8A3EA97B9DFC}"/>
          </ac:spMkLst>
        </pc:spChg>
        <pc:spChg chg="add del mod ord">
          <ac:chgData name="Chris Moreh" userId="17b81281-9f29-44e0-9273-6dadbf6896a2" providerId="ADAL" clId="{C881F287-C991-44D9-941D-31328D1263EC}" dt="2024-10-08T09:53:28.211" v="1388" actId="478"/>
          <ac:spMkLst>
            <pc:docMk/>
            <pc:sldMk cId="3523596212" sldId="518"/>
            <ac:spMk id="15" creationId="{8FF969B6-83BD-FE51-441F-35651FD5AE5F}"/>
          </ac:spMkLst>
        </pc:spChg>
        <pc:spChg chg="del">
          <ac:chgData name="Chris Moreh" userId="17b81281-9f29-44e0-9273-6dadbf6896a2" providerId="ADAL" clId="{C881F287-C991-44D9-941D-31328D1263EC}" dt="2024-10-08T09:45:25.372" v="1275" actId="478"/>
          <ac:spMkLst>
            <pc:docMk/>
            <pc:sldMk cId="3523596212" sldId="518"/>
            <ac:spMk id="18" creationId="{914069BB-D883-4CCD-B3EF-D31A8054B709}"/>
          </ac:spMkLst>
        </pc:spChg>
        <pc:graphicFrameChg chg="del">
          <ac:chgData name="Chris Moreh" userId="17b81281-9f29-44e0-9273-6dadbf6896a2" providerId="ADAL" clId="{C881F287-C991-44D9-941D-31328D1263EC}" dt="2024-10-08T09:45:31.218" v="1276" actId="21"/>
          <ac:graphicFrameMkLst>
            <pc:docMk/>
            <pc:sldMk cId="3523596212" sldId="518"/>
            <ac:graphicFrameMk id="10" creationId="{EE7B91DE-3674-48DA-9557-9EF69F259CF2}"/>
          </ac:graphicFrameMkLst>
        </pc:graphicFrame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8" creationId="{8924BD7D-ABDD-4514-A568-8C9B4E14CB51}"/>
          </ac:picMkLst>
        </pc:pic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9" creationId="{3C832D1F-E22D-40B6-9975-B59801C71789}"/>
          </ac:picMkLst>
        </pc:picChg>
      </pc:sldChg>
      <pc:sldChg chg="addSp delSp modSp add mod ord modTransition">
        <pc:chgData name="Chris Moreh" userId="17b81281-9f29-44e0-9273-6dadbf6896a2" providerId="ADAL" clId="{C881F287-C991-44D9-941D-31328D1263EC}" dt="2024-10-08T09:46:38.883" v="1290" actId="1076"/>
        <pc:sldMkLst>
          <pc:docMk/>
          <pc:sldMk cId="1759930319" sldId="519"/>
        </pc:sldMkLst>
        <pc:spChg chg="add mod">
          <ac:chgData name="Chris Moreh" userId="17b81281-9f29-44e0-9273-6dadbf6896a2" providerId="ADAL" clId="{C881F287-C991-44D9-941D-31328D1263EC}" dt="2024-10-08T09:46:29.391" v="1288" actId="1076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C881F287-C991-44D9-941D-31328D1263EC}" dt="2024-10-08T09:46:35.694" v="1289" actId="14100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C881F287-C991-44D9-941D-31328D1263EC}" dt="2024-10-08T09:46:38.883" v="1290" actId="1076"/>
          <ac:spMkLst>
            <pc:docMk/>
            <pc:sldMk cId="1759930319" sldId="519"/>
            <ac:spMk id="12" creationId="{EEE649C4-951B-4A6E-A063-61E0AB812998}"/>
          </ac:spMkLst>
        </pc:spChg>
        <pc:spChg chg="del">
          <ac:chgData name="Chris Moreh" userId="17b81281-9f29-44e0-9273-6dadbf6896a2" providerId="ADAL" clId="{C881F287-C991-44D9-941D-31328D1263EC}" dt="2024-10-08T09:46:25.577" v="1286" actId="478"/>
          <ac:spMkLst>
            <pc:docMk/>
            <pc:sldMk cId="1759930319" sldId="519"/>
            <ac:spMk id="14" creationId="{76D39039-27A2-4299-9309-8A3EA97B9DFC}"/>
          </ac:spMkLst>
        </pc:spChg>
      </pc:sldChg>
      <pc:sldChg chg="addSp modSp add mod ord modTransition">
        <pc:chgData name="Chris Moreh" userId="17b81281-9f29-44e0-9273-6dadbf6896a2" providerId="ADAL" clId="{C881F287-C991-44D9-941D-31328D1263EC}" dt="2024-10-08T09:50:28.740" v="1349" actId="208"/>
        <pc:sldMkLst>
          <pc:docMk/>
          <pc:sldMk cId="274966957" sldId="520"/>
        </pc:sldMkLst>
        <pc:spChg chg="mod">
          <ac:chgData name="Chris Moreh" userId="17b81281-9f29-44e0-9273-6dadbf6896a2" providerId="ADAL" clId="{C881F287-C991-44D9-941D-31328D1263EC}" dt="2024-10-08T09:46:58.372" v="1293" actId="114"/>
          <ac:spMkLst>
            <pc:docMk/>
            <pc:sldMk cId="274966957" sldId="520"/>
            <ac:spMk id="2" creationId="{949BDA8C-53D8-441C-94AA-F12FFB289AB6}"/>
          </ac:spMkLst>
        </pc:spChg>
        <pc:spChg chg="mod">
          <ac:chgData name="Chris Moreh" userId="17b81281-9f29-44e0-9273-6dadbf6896a2" providerId="ADAL" clId="{C881F287-C991-44D9-941D-31328D1263EC}" dt="2024-10-08T09:47:45.512" v="1309" actId="1076"/>
          <ac:spMkLst>
            <pc:docMk/>
            <pc:sldMk cId="274966957" sldId="520"/>
            <ac:spMk id="3" creationId="{426DDDF5-4FF1-458C-AA99-F61F1D0D9105}"/>
          </ac:spMkLst>
        </pc:spChg>
        <pc:spChg chg="add mod">
          <ac:chgData name="Chris Moreh" userId="17b81281-9f29-44e0-9273-6dadbf6896a2" providerId="ADAL" clId="{C881F287-C991-44D9-941D-31328D1263EC}" dt="2024-10-08T09:50:28.740" v="1349" actId="208"/>
          <ac:spMkLst>
            <pc:docMk/>
            <pc:sldMk cId="274966957" sldId="520"/>
            <ac:spMk id="9" creationId="{1A2AB173-E18A-FEE9-F16C-50A41C11E954}"/>
          </ac:spMkLst>
        </pc:spChg>
        <pc:picChg chg="add mod">
          <ac:chgData name="Chris Moreh" userId="17b81281-9f29-44e0-9273-6dadbf6896a2" providerId="ADAL" clId="{C881F287-C991-44D9-941D-31328D1263EC}" dt="2024-10-08T09:49:21.805" v="1332" actId="1076"/>
          <ac:picMkLst>
            <pc:docMk/>
            <pc:sldMk cId="274966957" sldId="520"/>
            <ac:picMk id="4" creationId="{FBFD9FB3-1C8D-C3AA-404D-C3AD18FEE7C3}"/>
          </ac:picMkLst>
        </pc:picChg>
        <pc:picChg chg="add mod">
          <ac:chgData name="Chris Moreh" userId="17b81281-9f29-44e0-9273-6dadbf6896a2" providerId="ADAL" clId="{C881F287-C991-44D9-941D-31328D1263EC}" dt="2024-10-08T09:49:16.247" v="1329" actId="1076"/>
          <ac:picMkLst>
            <pc:docMk/>
            <pc:sldMk cId="274966957" sldId="520"/>
            <ac:picMk id="5" creationId="{CC22D729-170C-797E-EDD4-6AE32DD99CA6}"/>
          </ac:picMkLst>
        </pc:picChg>
        <pc:picChg chg="add mod">
          <ac:chgData name="Chris Moreh" userId="17b81281-9f29-44e0-9273-6dadbf6896a2" providerId="ADAL" clId="{C881F287-C991-44D9-941D-31328D1263EC}" dt="2024-10-08T09:49:29.058" v="1334" actId="1076"/>
          <ac:picMkLst>
            <pc:docMk/>
            <pc:sldMk cId="274966957" sldId="520"/>
            <ac:picMk id="6" creationId="{3B43B85F-2DCE-A4FA-1455-46D704AA6DEE}"/>
          </ac:picMkLst>
        </pc:picChg>
        <pc:cxnChg chg="add mod">
          <ac:chgData name="Chris Moreh" userId="17b81281-9f29-44e0-9273-6dadbf6896a2" providerId="ADAL" clId="{C881F287-C991-44D9-941D-31328D1263EC}" dt="2024-10-08T09:49:50.818" v="1336" actId="208"/>
          <ac:cxnSpMkLst>
            <pc:docMk/>
            <pc:sldMk cId="274966957" sldId="520"/>
            <ac:cxnSpMk id="8" creationId="{55E157B0-FF5A-5C31-B69A-934EA5BE6C9A}"/>
          </ac:cxnSpMkLst>
        </pc:cxnChg>
      </pc:sldChg>
      <pc:sldChg chg="addSp delSp modSp add mod">
        <pc:chgData name="Chris Moreh" userId="17b81281-9f29-44e0-9273-6dadbf6896a2" providerId="ADAL" clId="{C881F287-C991-44D9-941D-31328D1263EC}" dt="2024-10-08T09:27:44.021" v="163" actId="14100"/>
        <pc:sldMkLst>
          <pc:docMk/>
          <pc:sldMk cId="3931397907" sldId="521"/>
        </pc:sldMkLst>
        <pc:graphicFrameChg chg="del">
          <ac:chgData name="Chris Moreh" userId="17b81281-9f29-44e0-9273-6dadbf6896a2" providerId="ADAL" clId="{C881F287-C991-44D9-941D-31328D1263EC}" dt="2024-10-08T09:27:15.758" v="154" actId="478"/>
          <ac:graphicFrameMkLst>
            <pc:docMk/>
            <pc:sldMk cId="3931397907" sldId="521"/>
            <ac:graphicFrameMk id="9" creationId="{37D5BF8E-0193-E1A5-D2CA-07C41652D2E4}"/>
          </ac:graphicFrameMkLst>
        </pc:graphicFrameChg>
        <pc:graphicFrameChg chg="add mod modGraphic">
          <ac:chgData name="Chris Moreh" userId="17b81281-9f29-44e0-9273-6dadbf6896a2" providerId="ADAL" clId="{C881F287-C991-44D9-941D-31328D1263EC}" dt="2024-10-08T09:27:41.273" v="162" actId="14100"/>
          <ac:graphicFrameMkLst>
            <pc:docMk/>
            <pc:sldMk cId="3931397907" sldId="521"/>
            <ac:graphicFrameMk id="11" creationId="{0F633F09-A7AC-CAC7-0326-C071E8A48A63}"/>
          </ac:graphicFrameMkLst>
        </pc:graphicFrameChg>
        <pc:picChg chg="del">
          <ac:chgData name="Chris Moreh" userId="17b81281-9f29-44e0-9273-6dadbf6896a2" providerId="ADAL" clId="{C881F287-C991-44D9-941D-31328D1263EC}" dt="2024-10-08T09:27:19.323" v="155" actId="478"/>
          <ac:picMkLst>
            <pc:docMk/>
            <pc:sldMk cId="3931397907" sldId="521"/>
            <ac:picMk id="7" creationId="{E1EDB5D5-6FDA-BB3B-AAF4-D36B918EE8F6}"/>
          </ac:picMkLst>
        </pc:picChg>
        <pc:picChg chg="del">
          <ac:chgData name="Chris Moreh" userId="17b81281-9f29-44e0-9273-6dadbf6896a2" providerId="ADAL" clId="{C881F287-C991-44D9-941D-31328D1263EC}" dt="2024-10-08T09:27:20.060" v="156" actId="478"/>
          <ac:picMkLst>
            <pc:docMk/>
            <pc:sldMk cId="3931397907" sldId="521"/>
            <ac:picMk id="8" creationId="{709C734D-B7AD-7A17-5C24-48BFDF89B34F}"/>
          </ac:picMkLst>
        </pc:picChg>
        <pc:picChg chg="add mod">
          <ac:chgData name="Chris Moreh" userId="17b81281-9f29-44e0-9273-6dadbf6896a2" providerId="ADAL" clId="{C881F287-C991-44D9-941D-31328D1263EC}" dt="2024-10-08T09:27:44.021" v="163" actId="14100"/>
          <ac:picMkLst>
            <pc:docMk/>
            <pc:sldMk cId="3931397907" sldId="521"/>
            <ac:picMk id="10" creationId="{DB604764-DE1B-ECDD-1D85-A3D97E0F7698}"/>
          </ac:picMkLst>
        </pc:picChg>
        <pc:picChg chg="add mod">
          <ac:chgData name="Chris Moreh" userId="17b81281-9f29-44e0-9273-6dadbf6896a2" providerId="ADAL" clId="{C881F287-C991-44D9-941D-31328D1263EC}" dt="2024-10-08T09:27:24.577" v="158" actId="1076"/>
          <ac:picMkLst>
            <pc:docMk/>
            <pc:sldMk cId="3931397907" sldId="521"/>
            <ac:picMk id="12" creationId="{1B195D9A-932A-0740-298C-DDD011D5A711}"/>
          </ac:picMkLst>
        </pc:picChg>
      </pc:sldChg>
      <pc:sldChg chg="addSp modSp new mod">
        <pc:chgData name="Chris Moreh" userId="17b81281-9f29-44e0-9273-6dadbf6896a2" providerId="ADAL" clId="{C881F287-C991-44D9-941D-31328D1263EC}" dt="2024-10-08T09:29:50.314" v="191" actId="1076"/>
        <pc:sldMkLst>
          <pc:docMk/>
          <pc:sldMk cId="3672351687" sldId="522"/>
        </pc:sldMkLst>
        <pc:spChg chg="mod">
          <ac:chgData name="Chris Moreh" userId="17b81281-9f29-44e0-9273-6dadbf6896a2" providerId="ADAL" clId="{C881F287-C991-44D9-941D-31328D1263EC}" dt="2024-10-08T09:28:23.345" v="174" actId="20577"/>
          <ac:spMkLst>
            <pc:docMk/>
            <pc:sldMk cId="3672351687" sldId="522"/>
            <ac:spMk id="2" creationId="{1F19201D-2A10-AAC3-1006-C86286DC033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9" creationId="{4CFE870A-DE02-462E-B98D-FCDDFE3CE2F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10" creationId="{60BA844F-925A-482F-AEA6-A1C19BC2B721}"/>
          </ac:spMkLst>
        </pc:spChg>
        <pc:spChg chg="add mod">
          <ac:chgData name="Chris Moreh" userId="17b81281-9f29-44e0-9273-6dadbf6896a2" providerId="ADAL" clId="{C881F287-C991-44D9-941D-31328D1263EC}" dt="2024-10-08T09:29:50.314" v="191" actId="1076"/>
          <ac:spMkLst>
            <pc:docMk/>
            <pc:sldMk cId="3672351687" sldId="522"/>
            <ac:spMk id="11" creationId="{CD3B7E98-6E18-4358-B76C-CC893A991317}"/>
          </ac:spMkLst>
        </pc:spChg>
        <pc:picChg chg="add mod">
          <ac:chgData name="Chris Moreh" userId="17b81281-9f29-44e0-9273-6dadbf6896a2" providerId="ADAL" clId="{C881F287-C991-44D9-941D-31328D1263EC}" dt="2024-10-08T09:29:41.504" v="189" actId="1076"/>
          <ac:picMkLst>
            <pc:docMk/>
            <pc:sldMk cId="3672351687" sldId="522"/>
            <ac:picMk id="6" creationId="{82FD8197-AD3F-4E46-8396-3CB8693B1FF9}"/>
          </ac:picMkLst>
        </pc:picChg>
        <pc:picChg chg="add mod">
          <ac:chgData name="Chris Moreh" userId="17b81281-9f29-44e0-9273-6dadbf6896a2" providerId="ADAL" clId="{C881F287-C991-44D9-941D-31328D1263EC}" dt="2024-10-08T09:29:50.314" v="191" actId="1076"/>
          <ac:picMkLst>
            <pc:docMk/>
            <pc:sldMk cId="3672351687" sldId="522"/>
            <ac:picMk id="7" creationId="{35092435-6B9D-42CE-9942-D45DCDFEFA8E}"/>
          </ac:picMkLst>
        </pc:picChg>
        <pc:picChg chg="add mod">
          <ac:chgData name="Chris Moreh" userId="17b81281-9f29-44e0-9273-6dadbf6896a2" providerId="ADAL" clId="{C881F287-C991-44D9-941D-31328D1263EC}" dt="2024-10-08T09:29:44.016" v="190" actId="1076"/>
          <ac:picMkLst>
            <pc:docMk/>
            <pc:sldMk cId="3672351687" sldId="522"/>
            <ac:picMk id="8" creationId="{7898E259-4F4F-4490-8628-7C470BE519BE}"/>
          </ac:picMkLst>
        </pc:picChg>
      </pc:sldChg>
      <pc:sldChg chg="addSp delSp modSp new mod modClrScheme chgLayout">
        <pc:chgData name="Chris Moreh" userId="17b81281-9f29-44e0-9273-6dadbf6896a2" providerId="ADAL" clId="{C881F287-C991-44D9-941D-31328D1263EC}" dt="2024-10-08T10:04:06.836" v="1537" actId="113"/>
        <pc:sldMkLst>
          <pc:docMk/>
          <pc:sldMk cId="1301853266" sldId="523"/>
        </pc:sldMkLst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2" creationId="{058E35F5-49DF-EA78-F83F-158C775F0BDF}"/>
          </ac:spMkLst>
        </pc:spChg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3" creationId="{AE129DA2-4633-D79A-46DC-34102DE6A03D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4" creationId="{5F74CD3D-6209-B71E-328E-3CEE4431F3F5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5" creationId="{DE0B2AC9-C062-ACDA-78EB-2E5B2DF3BA3F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6" creationId="{63AA58D7-3FC7-1868-4188-EE9D3329FE70}"/>
          </ac:spMkLst>
        </pc:spChg>
        <pc:spChg chg="add mod ord">
          <ac:chgData name="Chris Moreh" userId="17b81281-9f29-44e0-9273-6dadbf6896a2" providerId="ADAL" clId="{C881F287-C991-44D9-941D-31328D1263EC}" dt="2024-10-08T10:02:36.465" v="1513" actId="20577"/>
          <ac:spMkLst>
            <pc:docMk/>
            <pc:sldMk cId="1301853266" sldId="523"/>
            <ac:spMk id="7" creationId="{75BCA108-CB1D-5541-DFA5-C4B6F5FB8C65}"/>
          </ac:spMkLst>
        </pc:spChg>
        <pc:spChg chg="add mod ord">
          <ac:chgData name="Chris Moreh" userId="17b81281-9f29-44e0-9273-6dadbf6896a2" providerId="ADAL" clId="{C881F287-C991-44D9-941D-31328D1263EC}" dt="2024-10-08T10:04:06.836" v="1537" actId="113"/>
          <ac:spMkLst>
            <pc:docMk/>
            <pc:sldMk cId="1301853266" sldId="523"/>
            <ac:spMk id="8" creationId="{00E86ADC-9F29-16A6-FCC9-F4480732B527}"/>
          </ac:spMkLst>
        </pc:spChg>
      </pc:sldChg>
      <pc:sldChg chg="add del">
        <pc:chgData name="Chris Moreh" userId="17b81281-9f29-44e0-9273-6dadbf6896a2" providerId="ADAL" clId="{C881F287-C991-44D9-941D-31328D1263EC}" dt="2024-10-08T09:41:23.194" v="853" actId="47"/>
        <pc:sldMkLst>
          <pc:docMk/>
          <pc:sldMk cId="2449665670" sldId="524"/>
        </pc:sldMkLst>
      </pc:sldChg>
      <pc:sldChg chg="addSp delSp modSp add mod modAnim">
        <pc:chgData name="Chris Moreh" userId="17b81281-9f29-44e0-9273-6dadbf6896a2" providerId="ADAL" clId="{C881F287-C991-44D9-941D-31328D1263EC}" dt="2024-10-08T09:40:57.127" v="852"/>
        <pc:sldMkLst>
          <pc:docMk/>
          <pc:sldMk cId="3520677906" sldId="525"/>
        </pc:sldMkLst>
        <pc:spChg chg="mod">
          <ac:chgData name="Chris Moreh" userId="17b81281-9f29-44e0-9273-6dadbf6896a2" providerId="ADAL" clId="{C881F287-C991-44D9-941D-31328D1263EC}" dt="2024-10-08T09:40:50.420" v="851" actId="20577"/>
          <ac:spMkLst>
            <pc:docMk/>
            <pc:sldMk cId="3520677906" sldId="525"/>
            <ac:spMk id="4" creationId="{79E77290-7E9E-5817-7D8D-BEA0520F0718}"/>
          </ac:spMkLst>
        </pc:spChg>
        <pc:picChg chg="del">
          <ac:chgData name="Chris Moreh" userId="17b81281-9f29-44e0-9273-6dadbf6896a2" providerId="ADAL" clId="{C881F287-C991-44D9-941D-31328D1263EC}" dt="2024-10-08T09:36:54.567" v="589" actId="478"/>
          <ac:picMkLst>
            <pc:docMk/>
            <pc:sldMk cId="3520677906" sldId="525"/>
            <ac:picMk id="3" creationId="{E9EDBBEA-F163-4B2F-BC6D-0A2F6D1E6CAC}"/>
          </ac:picMkLst>
        </pc:picChg>
        <pc:picChg chg="add mod">
          <ac:chgData name="Chris Moreh" userId="17b81281-9f29-44e0-9273-6dadbf6896a2" providerId="ADAL" clId="{C881F287-C991-44D9-941D-31328D1263EC}" dt="2024-10-08T09:37:05.790" v="595" actId="14100"/>
          <ac:picMkLst>
            <pc:docMk/>
            <pc:sldMk cId="3520677906" sldId="525"/>
            <ac:picMk id="5" creationId="{C19A1C8A-FFFC-7150-F54B-519669594EF9}"/>
          </ac:picMkLst>
        </pc:picChg>
      </pc:sldChg>
      <pc:sldChg chg="new del">
        <pc:chgData name="Chris Moreh" userId="17b81281-9f29-44e0-9273-6dadbf6896a2" providerId="ADAL" clId="{C881F287-C991-44D9-941D-31328D1263EC}" dt="2024-10-08T09:44:54.890" v="1257" actId="47"/>
        <pc:sldMkLst>
          <pc:docMk/>
          <pc:sldMk cId="2744344574" sldId="526"/>
        </pc:sldMkLst>
      </pc:sldChg>
      <pc:sldChg chg="addSp delSp modSp add del mod modAnim">
        <pc:chgData name="Chris Moreh" userId="17b81281-9f29-44e0-9273-6dadbf6896a2" providerId="ADAL" clId="{C881F287-C991-44D9-941D-31328D1263EC}" dt="2024-10-08T09:45:00.590" v="1259" actId="47"/>
        <pc:sldMkLst>
          <pc:docMk/>
          <pc:sldMk cId="625175555" sldId="527"/>
        </pc:sldMkLst>
        <pc:spChg chg="add mod">
          <ac:chgData name="Chris Moreh" userId="17b81281-9f29-44e0-9273-6dadbf6896a2" providerId="ADAL" clId="{C881F287-C991-44D9-941D-31328D1263EC}" dt="2024-10-08T09:44:29.055" v="1255" actId="20577"/>
          <ac:spMkLst>
            <pc:docMk/>
            <pc:sldMk cId="625175555" sldId="527"/>
            <ac:spMk id="3" creationId="{8FA03281-1AA3-7FD7-7A18-24BD14962098}"/>
          </ac:spMkLst>
        </pc:spChg>
        <pc:spChg chg="del">
          <ac:chgData name="Chris Moreh" userId="17b81281-9f29-44e0-9273-6dadbf6896a2" providerId="ADAL" clId="{C881F287-C991-44D9-941D-31328D1263EC}" dt="2024-10-08T09:40:18.775" v="808" actId="478"/>
          <ac:spMkLst>
            <pc:docMk/>
            <pc:sldMk cId="625175555" sldId="527"/>
            <ac:spMk id="4" creationId="{79E77290-7E9E-5817-7D8D-BEA0520F0718}"/>
          </ac:spMkLst>
        </pc:spChg>
        <pc:spChg chg="mod">
          <ac:chgData name="Chris Moreh" userId="17b81281-9f29-44e0-9273-6dadbf6896a2" providerId="ADAL" clId="{C881F287-C991-44D9-941D-31328D1263EC}" dt="2024-10-08T09:41:36.992" v="867" actId="20577"/>
          <ac:spMkLst>
            <pc:docMk/>
            <pc:sldMk cId="625175555" sldId="527"/>
            <ac:spMk id="6" creationId="{56BC2B75-09B9-4092-B01C-D2106A55B0AE}"/>
          </ac:spMkLst>
        </pc:spChg>
        <pc:picChg chg="add mod">
          <ac:chgData name="Chris Moreh" userId="17b81281-9f29-44e0-9273-6dadbf6896a2" providerId="ADAL" clId="{C881F287-C991-44D9-941D-31328D1263EC}" dt="2024-10-08T09:41:49.255" v="870" actId="1076"/>
          <ac:picMkLst>
            <pc:docMk/>
            <pc:sldMk cId="625175555" sldId="527"/>
            <ac:picMk id="2" creationId="{8BD80079-BE6D-A064-0234-5B999E2D651E}"/>
          </ac:picMkLst>
        </pc:picChg>
        <pc:picChg chg="del">
          <ac:chgData name="Chris Moreh" userId="17b81281-9f29-44e0-9273-6dadbf6896a2" providerId="ADAL" clId="{C881F287-C991-44D9-941D-31328D1263EC}" dt="2024-10-08T09:40:16.836" v="807" actId="478"/>
          <ac:picMkLst>
            <pc:docMk/>
            <pc:sldMk cId="625175555" sldId="527"/>
            <ac:picMk id="5" creationId="{C19A1C8A-FFFC-7150-F54B-519669594EF9}"/>
          </ac:picMkLst>
        </pc:picChg>
      </pc:sldChg>
      <pc:sldChg chg="modSp add mod ord">
        <pc:chgData name="Chris Moreh" userId="17b81281-9f29-44e0-9273-6dadbf6896a2" providerId="ADAL" clId="{C881F287-C991-44D9-941D-31328D1263EC}" dt="2024-10-08T09:40:35.343" v="821" actId="20577"/>
        <pc:sldMkLst>
          <pc:docMk/>
          <pc:sldMk cId="2410549944" sldId="528"/>
        </pc:sldMkLst>
        <pc:spChg chg="mod">
          <ac:chgData name="Chris Moreh" userId="17b81281-9f29-44e0-9273-6dadbf6896a2" providerId="ADAL" clId="{C881F287-C991-44D9-941D-31328D1263EC}" dt="2024-10-08T09:40:35.343" v="821" actId="20577"/>
          <ac:spMkLst>
            <pc:docMk/>
            <pc:sldMk cId="2410549944" sldId="528"/>
            <ac:spMk id="2" creationId="{458B02B2-42BE-434E-8F9E-1AAD6454CF83}"/>
          </ac:spMkLst>
        </pc:spChg>
      </pc:sldChg>
      <pc:sldChg chg="addSp modSp new mod">
        <pc:chgData name="Chris Moreh" userId="17b81281-9f29-44e0-9273-6dadbf6896a2" providerId="ADAL" clId="{C881F287-C991-44D9-941D-31328D1263EC}" dt="2024-10-08T09:46:03.732" v="1283" actId="1076"/>
        <pc:sldMkLst>
          <pc:docMk/>
          <pc:sldMk cId="3011893373" sldId="529"/>
        </pc:sldMkLst>
        <pc:spChg chg="mod">
          <ac:chgData name="Chris Moreh" userId="17b81281-9f29-44e0-9273-6dadbf6896a2" providerId="ADAL" clId="{C881F287-C991-44D9-941D-31328D1263EC}" dt="2024-10-08T09:45:21.680" v="1274"/>
          <ac:spMkLst>
            <pc:docMk/>
            <pc:sldMk cId="3011893373" sldId="529"/>
            <ac:spMk id="2" creationId="{8082366A-82E4-558A-3C35-A03F17BB03BF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6" creationId="{F10DEB46-1089-4DB0-9D46-DB261134DE74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7" creationId="{06901C45-0960-4222-86DD-2EBC275AB02C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1" creationId="{A79F868A-630C-4299-8043-194F7E28FF37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2" creationId="{EEE649C4-951B-4A6E-A063-61E0AB812998}"/>
          </ac:spMkLst>
        </pc:spChg>
        <pc:spChg chg="add mod">
          <ac:chgData name="Chris Moreh" userId="17b81281-9f29-44e0-9273-6dadbf6896a2" providerId="ADAL" clId="{C881F287-C991-44D9-941D-31328D1263EC}" dt="2024-10-08T09:46:03.732" v="1283" actId="1076"/>
          <ac:spMkLst>
            <pc:docMk/>
            <pc:sldMk cId="3011893373" sldId="529"/>
            <ac:spMk id="14" creationId="{76D39039-27A2-4299-9309-8A3EA97B9DFC}"/>
          </ac:spMkLst>
        </pc:spChg>
        <pc:graphicFrameChg chg="add mod modGraphic">
          <ac:chgData name="Chris Moreh" userId="17b81281-9f29-44e0-9273-6dadbf6896a2" providerId="ADAL" clId="{C881F287-C991-44D9-941D-31328D1263EC}" dt="2024-10-08T09:45:57.153" v="1282" actId="207"/>
          <ac:graphicFrameMkLst>
            <pc:docMk/>
            <pc:sldMk cId="3011893373" sldId="529"/>
            <ac:graphicFrameMk id="10" creationId="{EE7B91DE-3674-48DA-9557-9EF69F259CF2}"/>
          </ac:graphicFrameMkLst>
        </pc:graphicFrame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8" creationId="{8924BD7D-ABDD-4514-A568-8C9B4E14CB51}"/>
          </ac:picMkLst>
        </pc:pic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9" creationId="{3C832D1F-E22D-40B6-9975-B59801C71789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4:09.095" v="1396" actId="1076"/>
        <pc:sldMkLst>
          <pc:docMk/>
          <pc:sldMk cId="0" sldId="530"/>
        </pc:sldMkLst>
        <pc:spChg chg="mod ord">
          <ac:chgData name="Chris Moreh" userId="17b81281-9f29-44e0-9273-6dadbf6896a2" providerId="ADAL" clId="{C881F287-C991-44D9-941D-31328D1263EC}" dt="2024-10-08T09:53:55.071" v="1392" actId="27636"/>
          <ac:spMkLst>
            <pc:docMk/>
            <pc:sldMk cId="0" sldId="53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4:09.095" v="1396" actId="1076"/>
          <ac:picMkLst>
            <pc:docMk/>
            <pc:sldMk cId="0" sldId="530"/>
            <ac:picMk id="4" creationId="{EBC206A0-F9E8-E772-3BA8-FFF14852643B}"/>
          </ac:picMkLst>
        </pc:picChg>
        <pc:picChg chg="mod">
          <ac:chgData name="Chris Moreh" userId="17b81281-9f29-44e0-9273-6dadbf6896a2" providerId="ADAL" clId="{C881F287-C991-44D9-941D-31328D1263EC}" dt="2024-10-08T09:54:07.214" v="1395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Sp add del mod">
        <pc:chgData name="Chris Moreh" userId="17b81281-9f29-44e0-9273-6dadbf6896a2" providerId="ADAL" clId="{C881F287-C991-44D9-941D-31328D1263EC}" dt="2024-10-08T09:59:11.229" v="1440" actId="47"/>
        <pc:sldMkLst>
          <pc:docMk/>
          <pc:sldMk cId="3987443650" sldId="531"/>
        </pc:sldMkLst>
        <pc:picChg chg="del">
          <ac:chgData name="Chris Moreh" userId="17b81281-9f29-44e0-9273-6dadbf6896a2" providerId="ADAL" clId="{C881F287-C991-44D9-941D-31328D1263EC}" dt="2024-10-08T09:56:17.338" v="1407" actId="478"/>
          <ac:picMkLst>
            <pc:docMk/>
            <pc:sldMk cId="3987443650" sldId="531"/>
            <ac:picMk id="4" creationId="{BBC67004-7023-2934-B9CC-E419109BD817}"/>
          </ac:picMkLst>
        </pc:picChg>
      </pc:sldChg>
      <pc:sldChg chg="addSp modSp add mod">
        <pc:chgData name="Chris Moreh" userId="17b81281-9f29-44e0-9273-6dadbf6896a2" providerId="ADAL" clId="{C881F287-C991-44D9-941D-31328D1263EC}" dt="2024-10-08T10:00:14.444" v="1486" actId="20577"/>
        <pc:sldMkLst>
          <pc:docMk/>
          <pc:sldMk cId="1632811419" sldId="532"/>
        </pc:sldMkLst>
        <pc:spChg chg="add mod">
          <ac:chgData name="Chris Moreh" userId="17b81281-9f29-44e0-9273-6dadbf6896a2" providerId="ADAL" clId="{C881F287-C991-44D9-941D-31328D1263EC}" dt="2024-10-08T10:00:14.444" v="1486" actId="20577"/>
          <ac:spMkLst>
            <pc:docMk/>
            <pc:sldMk cId="1632811419" sldId="532"/>
            <ac:spMk id="3" creationId="{A0360E62-B99A-5AC6-2377-CB188A7B5947}"/>
          </ac:spMkLst>
        </pc:spChg>
      </pc:sldChg>
      <pc:sldChg chg="addSp delSp modSp add">
        <pc:chgData name="Chris Moreh" userId="17b81281-9f29-44e0-9273-6dadbf6896a2" providerId="ADAL" clId="{C881F287-C991-44D9-941D-31328D1263EC}" dt="2024-10-08T09:58:35.510" v="1437" actId="14100"/>
        <pc:sldMkLst>
          <pc:docMk/>
          <pc:sldMk cId="4111163125" sldId="533"/>
        </pc:sldMkLst>
        <pc:spChg chg="add del mod">
          <ac:chgData name="Chris Moreh" userId="17b81281-9f29-44e0-9273-6dadbf6896a2" providerId="ADAL" clId="{C881F287-C991-44D9-941D-31328D1263EC}" dt="2024-10-08T09:58:09.210" v="1431" actId="1076"/>
          <ac:spMkLst>
            <pc:docMk/>
            <pc:sldMk cId="4111163125" sldId="533"/>
            <ac:spMk id="3" creationId="{C7AAE53C-DB34-9D6C-7CA4-74C6B56DEBE8}"/>
          </ac:spMkLst>
        </pc:spChg>
        <pc:spChg chg="add">
          <ac:chgData name="Chris Moreh" userId="17b81281-9f29-44e0-9273-6dadbf6896a2" providerId="ADAL" clId="{C881F287-C991-44D9-941D-31328D1263EC}" dt="2024-10-08T09:58:23.366" v="1432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0" creationId="{8403DCF6-99E2-285F-57CE-0CBC7DC9FD15}"/>
          </ac:picMkLst>
        </pc:pic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1" creationId="{A504593D-D953-B5CF-8B4B-C394BA6EAE30}"/>
          </ac:picMkLst>
        </pc:picChg>
        <pc:picChg chg="add mod">
          <ac:chgData name="Chris Moreh" userId="17b81281-9f29-44e0-9273-6dadbf6896a2" providerId="ADAL" clId="{C881F287-C991-44D9-941D-31328D1263EC}" dt="2024-10-08T09:58:35.510" v="1437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 del">
        <pc:chgData name="Chris Moreh" userId="17b81281-9f29-44e0-9273-6dadbf6896a2" providerId="ADAL" clId="{C881F287-C991-44D9-941D-31328D1263EC}" dt="2024-10-08T10:01:17.991" v="1488" actId="47"/>
        <pc:sldMkLst>
          <pc:docMk/>
          <pc:sldMk cId="3571996569" sldId="534"/>
        </pc:sldMkLst>
      </pc:sldChg>
      <pc:sldChg chg="add del">
        <pc:chgData name="Chris Moreh" userId="17b81281-9f29-44e0-9273-6dadbf6896a2" providerId="ADAL" clId="{C881F287-C991-44D9-941D-31328D1263EC}" dt="2024-10-08T10:01:18.758" v="1489" actId="47"/>
        <pc:sldMkLst>
          <pc:docMk/>
          <pc:sldMk cId="1289871492" sldId="535"/>
        </pc:sldMkLst>
      </pc:sldChg>
      <pc:sldChg chg="add del">
        <pc:chgData name="Chris Moreh" userId="17b81281-9f29-44e0-9273-6dadbf6896a2" providerId="ADAL" clId="{C881F287-C991-44D9-941D-31328D1263EC}" dt="2024-10-08T10:01:19.602" v="1490" actId="47"/>
        <pc:sldMkLst>
          <pc:docMk/>
          <pc:sldMk cId="2867059037" sldId="536"/>
        </pc:sldMkLst>
      </pc:sldChg>
      <pc:sldChg chg="addSp modSp add mod">
        <pc:chgData name="Chris Moreh" userId="17b81281-9f29-44e0-9273-6dadbf6896a2" providerId="ADAL" clId="{C881F287-C991-44D9-941D-31328D1263EC}" dt="2024-10-08T09:56:49.833" v="1416" actId="1076"/>
        <pc:sldMkLst>
          <pc:docMk/>
          <pc:sldMk cId="2695840908" sldId="537"/>
        </pc:sldMkLst>
        <pc:graphicFrameChg chg="add mod">
          <ac:chgData name="Chris Moreh" userId="17b81281-9f29-44e0-9273-6dadbf6896a2" providerId="ADAL" clId="{C881F287-C991-44D9-941D-31328D1263EC}" dt="2024-10-08T09:56:49.833" v="1416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</pc:sldChg>
      <pc:sldChg chg="modSp add">
        <pc:chgData name="Chris Moreh" userId="17b81281-9f29-44e0-9273-6dadbf6896a2" providerId="ADAL" clId="{C881F287-C991-44D9-941D-31328D1263EC}" dt="2024-10-08T09:58:59.242" v="1439" actId="14826"/>
        <pc:sldMkLst>
          <pc:docMk/>
          <pc:sldMk cId="1063760435" sldId="538"/>
        </pc:sldMkLst>
        <pc:picChg chg="mod">
          <ac:chgData name="Chris Moreh" userId="17b81281-9f29-44e0-9273-6dadbf6896a2" providerId="ADAL" clId="{C881F287-C991-44D9-941D-31328D1263EC}" dt="2024-10-08T09:58:59.242" v="1439" actId="14826"/>
          <ac:picMkLst>
            <pc:docMk/>
            <pc:sldMk cId="1063760435" sldId="538"/>
            <ac:picMk id="2053" creationId="{C1B84274-D26E-E237-668F-6891FDB12083}"/>
          </ac:picMkLst>
        </pc:picChg>
      </pc:sldChg>
      <pc:sldMasterChg chg="setBg modSldLayout">
        <pc:chgData name="Chris Moreh" userId="17b81281-9f29-44e0-9273-6dadbf6896a2" providerId="ADAL" clId="{C881F287-C991-44D9-941D-31328D1263EC}" dt="2024-10-08T07:25:40.501" v="112"/>
        <pc:sldMasterMkLst>
          <pc:docMk/>
          <pc:sldMasterMk cId="3120243165" sldId="2147483660"/>
        </pc:sldMasterMkLst>
        <pc:sldLayoutChg chg="addSp delSp modSp mod 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963352992" sldId="2147483661"/>
          </pc:sldLayoutMkLst>
          <pc:spChg chg="add del">
            <ac:chgData name="Chris Moreh" userId="17b81281-9f29-44e0-9273-6dadbf6896a2" providerId="ADAL" clId="{C881F287-C991-44D9-941D-31328D1263EC}" dt="2024-10-08T07:21:33.811" v="63" actId="11529"/>
            <ac:spMkLst>
              <pc:docMk/>
              <pc:sldMasterMk cId="3120243165" sldId="2147483660"/>
              <pc:sldLayoutMk cId="1963352992" sldId="2147483661"/>
              <ac:spMk id="2" creationId="{CE772638-39CB-2213-87C8-C28E30148097}"/>
            </ac:spMkLst>
          </pc:spChg>
          <pc:spChg chg="add del mod">
            <ac:chgData name="Chris Moreh" userId="17b81281-9f29-44e0-9273-6dadbf6896a2" providerId="ADAL" clId="{C881F287-C991-44D9-941D-31328D1263EC}" dt="2024-10-08T07:21:39.780" v="64" actId="478"/>
            <ac:spMkLst>
              <pc:docMk/>
              <pc:sldMasterMk cId="3120243165" sldId="2147483660"/>
              <pc:sldLayoutMk cId="1963352992" sldId="2147483661"/>
              <ac:spMk id="3" creationId="{9A7989AA-170E-19BF-9AB2-08BC41978273}"/>
            </ac:spMkLst>
          </pc:spChg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595251350" sldId="214748366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691050" sldId="214748366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000362926" sldId="214748366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048557662" sldId="214748366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90176558" sldId="214748366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464527" sldId="2147483667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529753349" sldId="2147483668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01317367" sldId="2147483669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34479074" sldId="2147483670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60267296" sldId="214748367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900277239" sldId="214748367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691324733" sldId="214748367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477845932" sldId="214748367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724895204" sldId="214748367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70494045" sldId="214748367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  <pc:docChgLst>
    <pc:chgData name="Chris Moreh" userId="17b81281-9f29-44e0-9273-6dadbf6896a2" providerId="ADAL" clId="{2B41A477-2A84-4B8D-9025-16417BC1047B}"/>
    <pc:docChg chg="undo custSel addSld delSld modSld modMainMaster">
      <pc:chgData name="Chris Moreh" userId="17b81281-9f29-44e0-9273-6dadbf6896a2" providerId="ADAL" clId="{2B41A477-2A84-4B8D-9025-16417BC1047B}" dt="2024-10-01T09:56:00.182" v="829" actId="20577"/>
      <pc:docMkLst>
        <pc:docMk/>
      </pc:docMkLst>
      <pc:sldChg chg="delSp mod delAnim modAnim">
        <pc:chgData name="Chris Moreh" userId="17b81281-9f29-44e0-9273-6dadbf6896a2" providerId="ADAL" clId="{2B41A477-2A84-4B8D-9025-16417BC1047B}" dt="2024-10-01T08:12:43.142" v="476" actId="478"/>
        <pc:sldMkLst>
          <pc:docMk/>
          <pc:sldMk cId="1670613332" sldId="256"/>
        </pc:sldMkLst>
        <pc:spChg chg="del">
          <ac:chgData name="Chris Moreh" userId="17b81281-9f29-44e0-9273-6dadbf6896a2" providerId="ADAL" clId="{2B41A477-2A84-4B8D-9025-16417BC1047B}" dt="2024-10-01T08:12:36.709" v="473" actId="478"/>
          <ac:spMkLst>
            <pc:docMk/>
            <pc:sldMk cId="1670613332" sldId="256"/>
            <ac:spMk id="2" creationId="{7F1528AB-E855-B75D-1B22-6FD2298C7C84}"/>
          </ac:spMkLst>
        </pc:spChg>
        <pc:spChg chg="del">
          <ac:chgData name="Chris Moreh" userId="17b81281-9f29-44e0-9273-6dadbf6896a2" providerId="ADAL" clId="{2B41A477-2A84-4B8D-9025-16417BC1047B}" dt="2024-10-01T08:12:39.422" v="474" actId="478"/>
          <ac:spMkLst>
            <pc:docMk/>
            <pc:sldMk cId="1670613332" sldId="256"/>
            <ac:spMk id="3" creationId="{3AF5CABD-BAEB-103A-45F6-027AFD9B287F}"/>
          </ac:spMkLst>
        </pc:spChg>
        <pc:picChg chg="del">
          <ac:chgData name="Chris Moreh" userId="17b81281-9f29-44e0-9273-6dadbf6896a2" providerId="ADAL" clId="{2B41A477-2A84-4B8D-9025-16417BC1047B}" dt="2024-10-01T08:12:41.678" v="475" actId="478"/>
          <ac:picMkLst>
            <pc:docMk/>
            <pc:sldMk cId="1670613332" sldId="256"/>
            <ac:picMk id="4" creationId="{BBBE28EF-95AA-49A6-8D6D-CAB05F606220}"/>
          </ac:picMkLst>
        </pc:picChg>
        <pc:picChg chg="del">
          <ac:chgData name="Chris Moreh" userId="17b81281-9f29-44e0-9273-6dadbf6896a2" providerId="ADAL" clId="{2B41A477-2A84-4B8D-9025-16417BC1047B}" dt="2024-10-01T08:12:43.142" v="476" actId="478"/>
          <ac:picMkLst>
            <pc:docMk/>
            <pc:sldMk cId="1670613332" sldId="256"/>
            <ac:picMk id="1026" creationId="{6ADB5E4B-E8BC-768D-B385-5990B3FD38CB}"/>
          </ac:picMkLst>
        </pc:picChg>
      </pc:sldChg>
      <pc:sldChg chg="del">
        <pc:chgData name="Chris Moreh" userId="17b81281-9f29-44e0-9273-6dadbf6896a2" providerId="ADAL" clId="{2B41A477-2A84-4B8D-9025-16417BC1047B}" dt="2024-10-01T08:12:54.144" v="483" actId="47"/>
        <pc:sldMkLst>
          <pc:docMk/>
          <pc:sldMk cId="946479859" sldId="264"/>
        </pc:sldMkLst>
      </pc:sldChg>
      <pc:sldChg chg="del">
        <pc:chgData name="Chris Moreh" userId="17b81281-9f29-44e0-9273-6dadbf6896a2" providerId="ADAL" clId="{2B41A477-2A84-4B8D-9025-16417BC1047B}" dt="2024-10-01T08:12:53.784" v="481" actId="47"/>
        <pc:sldMkLst>
          <pc:docMk/>
          <pc:sldMk cId="2775220474" sldId="265"/>
        </pc:sldMkLst>
      </pc:sldChg>
      <pc:sldChg chg="del">
        <pc:chgData name="Chris Moreh" userId="17b81281-9f29-44e0-9273-6dadbf6896a2" providerId="ADAL" clId="{2B41A477-2A84-4B8D-9025-16417BC1047B}" dt="2024-10-01T08:12:54.304" v="484" actId="47"/>
        <pc:sldMkLst>
          <pc:docMk/>
          <pc:sldMk cId="962040558" sldId="266"/>
        </pc:sldMkLst>
      </pc:sldChg>
      <pc:sldChg chg="del">
        <pc:chgData name="Chris Moreh" userId="17b81281-9f29-44e0-9273-6dadbf6896a2" providerId="ADAL" clId="{2B41A477-2A84-4B8D-9025-16417BC1047B}" dt="2024-10-01T08:12:48.358" v="477" actId="47"/>
        <pc:sldMkLst>
          <pc:docMk/>
          <pc:sldMk cId="1333931431" sldId="268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1:37.010" v="786" actId="478"/>
        <pc:sldMkLst>
          <pc:docMk/>
          <pc:sldMk cId="1913316541" sldId="268"/>
        </pc:sldMkLst>
        <pc:spChg chg="add del mod ord">
          <ac:chgData name="Chris Moreh" userId="17b81281-9f29-44e0-9273-6dadbf6896a2" providerId="ADAL" clId="{2B41A477-2A84-4B8D-9025-16417BC1047B}" dt="2024-10-01T09:51:37.010" v="786" actId="478"/>
          <ac:spMkLst>
            <pc:docMk/>
            <pc:sldMk cId="1913316541" sldId="268"/>
            <ac:spMk id="15" creationId="{67CFE884-7162-9FEB-60F9-5AAA0423A8C6}"/>
          </ac:spMkLst>
        </pc:spChg>
        <pc:spChg chg="mod ord">
          <ac:chgData name="Chris Moreh" userId="17b81281-9f29-44e0-9273-6dadbf6896a2" providerId="ADAL" clId="{2B41A477-2A84-4B8D-9025-16417BC1047B}" dt="2024-10-01T09:51:32.733" v="785" actId="27636"/>
          <ac:spMkLst>
            <pc:docMk/>
            <pc:sldMk cId="1913316541" sldId="268"/>
            <ac:spMk id="23" creationId="{189E9B5B-A460-44C4-8CAF-0F92F71DD924}"/>
          </ac:spMkLst>
        </pc:spChg>
      </pc:sldChg>
      <pc:sldChg chg="del">
        <pc:chgData name="Chris Moreh" userId="17b81281-9f29-44e0-9273-6dadbf6896a2" providerId="ADAL" clId="{2B41A477-2A84-4B8D-9025-16417BC1047B}" dt="2024-10-01T08:12:48.971" v="478" actId="47"/>
        <pc:sldMkLst>
          <pc:docMk/>
          <pc:sldMk cId="2923334914" sldId="270"/>
        </pc:sldMkLst>
      </pc:sldChg>
      <pc:sldChg chg="del">
        <pc:chgData name="Chris Moreh" userId="17b81281-9f29-44e0-9273-6dadbf6896a2" providerId="ADAL" clId="{2B41A477-2A84-4B8D-9025-16417BC1047B}" dt="2024-10-01T08:12:51.652" v="479" actId="47"/>
        <pc:sldMkLst>
          <pc:docMk/>
          <pc:sldMk cId="3797750423" sldId="271"/>
        </pc:sldMkLst>
      </pc:sldChg>
      <pc:sldChg chg="del">
        <pc:chgData name="Chris Moreh" userId="17b81281-9f29-44e0-9273-6dadbf6896a2" providerId="ADAL" clId="{2B41A477-2A84-4B8D-9025-16417BC1047B}" dt="2024-10-01T09:55:36.807" v="809" actId="47"/>
        <pc:sldMkLst>
          <pc:docMk/>
          <pc:sldMk cId="2434060694" sldId="272"/>
        </pc:sldMkLst>
      </pc:sldChg>
      <pc:sldChg chg="del">
        <pc:chgData name="Chris Moreh" userId="17b81281-9f29-44e0-9273-6dadbf6896a2" providerId="ADAL" clId="{2B41A477-2A84-4B8D-9025-16417BC1047B}" dt="2024-10-01T08:12:53.081" v="480" actId="47"/>
        <pc:sldMkLst>
          <pc:docMk/>
          <pc:sldMk cId="2540468224" sldId="274"/>
        </pc:sldMkLst>
      </pc:sldChg>
      <pc:sldChg chg="del">
        <pc:chgData name="Chris Moreh" userId="17b81281-9f29-44e0-9273-6dadbf6896a2" providerId="ADAL" clId="{2B41A477-2A84-4B8D-9025-16417BC1047B}" dt="2024-10-01T08:12:53.994" v="482" actId="47"/>
        <pc:sldMkLst>
          <pc:docMk/>
          <pc:sldMk cId="3317414059" sldId="275"/>
        </pc:sldMkLst>
      </pc:sldChg>
      <pc:sldChg chg="del">
        <pc:chgData name="Chris Moreh" userId="17b81281-9f29-44e0-9273-6dadbf6896a2" providerId="ADAL" clId="{2B41A477-2A84-4B8D-9025-16417BC1047B}" dt="2024-10-01T08:12:58.789" v="495" actId="47"/>
        <pc:sldMkLst>
          <pc:docMk/>
          <pc:sldMk cId="3993768132" sldId="279"/>
        </pc:sldMkLst>
      </pc:sldChg>
      <pc:sldChg chg="del">
        <pc:chgData name="Chris Moreh" userId="17b81281-9f29-44e0-9273-6dadbf6896a2" providerId="ADAL" clId="{2B41A477-2A84-4B8D-9025-16417BC1047B}" dt="2024-10-01T08:12:54.471" v="485" actId="47"/>
        <pc:sldMkLst>
          <pc:docMk/>
          <pc:sldMk cId="3515922634" sldId="281"/>
        </pc:sldMkLst>
      </pc:sldChg>
      <pc:sldChg chg="del">
        <pc:chgData name="Chris Moreh" userId="17b81281-9f29-44e0-9273-6dadbf6896a2" providerId="ADAL" clId="{2B41A477-2A84-4B8D-9025-16417BC1047B}" dt="2024-10-01T08:12:54.645" v="486" actId="47"/>
        <pc:sldMkLst>
          <pc:docMk/>
          <pc:sldMk cId="2388134861" sldId="282"/>
        </pc:sldMkLst>
      </pc:sldChg>
      <pc:sldChg chg="modSp del mod">
        <pc:chgData name="Chris Moreh" userId="17b81281-9f29-44e0-9273-6dadbf6896a2" providerId="ADAL" clId="{2B41A477-2A84-4B8D-9025-16417BC1047B}" dt="2024-10-01T08:13:00.589" v="502" actId="47"/>
        <pc:sldMkLst>
          <pc:docMk/>
          <pc:sldMk cId="2783893935" sldId="285"/>
        </pc:sldMkLst>
        <pc:spChg chg="mod">
          <ac:chgData name="Chris Moreh" userId="17b81281-9f29-44e0-9273-6dadbf6896a2" providerId="ADAL" clId="{2B41A477-2A84-4B8D-9025-16417BC1047B}" dt="2024-10-01T08:10:55.495" v="472" actId="27636"/>
          <ac:spMkLst>
            <pc:docMk/>
            <pc:sldMk cId="2783893935" sldId="285"/>
            <ac:spMk id="6" creationId="{1E2F62A5-11E1-49F2-FFAE-74F48F0D47FD}"/>
          </ac:spMkLst>
        </pc:spChg>
      </pc:sldChg>
      <pc:sldChg chg="del">
        <pc:chgData name="Chris Moreh" userId="17b81281-9f29-44e0-9273-6dadbf6896a2" providerId="ADAL" clId="{2B41A477-2A84-4B8D-9025-16417BC1047B}" dt="2024-10-01T08:12:57.107" v="494" actId="47"/>
        <pc:sldMkLst>
          <pc:docMk/>
          <pc:sldMk cId="1962864283" sldId="286"/>
        </pc:sldMkLst>
      </pc:sldChg>
      <pc:sldChg chg="del">
        <pc:chgData name="Chris Moreh" userId="17b81281-9f29-44e0-9273-6dadbf6896a2" providerId="ADAL" clId="{2B41A477-2A84-4B8D-9025-16417BC1047B}" dt="2024-10-01T08:12:55.171" v="487" actId="47"/>
        <pc:sldMkLst>
          <pc:docMk/>
          <pc:sldMk cId="455057181" sldId="287"/>
        </pc:sldMkLst>
      </pc:sldChg>
      <pc:sldChg chg="del">
        <pc:chgData name="Chris Moreh" userId="17b81281-9f29-44e0-9273-6dadbf6896a2" providerId="ADAL" clId="{2B41A477-2A84-4B8D-9025-16417BC1047B}" dt="2024-10-01T08:12:55.445" v="489" actId="47"/>
        <pc:sldMkLst>
          <pc:docMk/>
          <pc:sldMk cId="422561252" sldId="288"/>
        </pc:sldMkLst>
      </pc:sldChg>
      <pc:sldChg chg="del">
        <pc:chgData name="Chris Moreh" userId="17b81281-9f29-44e0-9273-6dadbf6896a2" providerId="ADAL" clId="{2B41A477-2A84-4B8D-9025-16417BC1047B}" dt="2024-10-01T08:12:55.288" v="488" actId="47"/>
        <pc:sldMkLst>
          <pc:docMk/>
          <pc:sldMk cId="2504512988" sldId="289"/>
        </pc:sldMkLst>
      </pc:sldChg>
      <pc:sldChg chg="del">
        <pc:chgData name="Chris Moreh" userId="17b81281-9f29-44e0-9273-6dadbf6896a2" providerId="ADAL" clId="{2B41A477-2A84-4B8D-9025-16417BC1047B}" dt="2024-10-01T08:12:55.737" v="491" actId="47"/>
        <pc:sldMkLst>
          <pc:docMk/>
          <pc:sldMk cId="2719270279" sldId="290"/>
        </pc:sldMkLst>
      </pc:sldChg>
      <pc:sldChg chg="del">
        <pc:chgData name="Chris Moreh" userId="17b81281-9f29-44e0-9273-6dadbf6896a2" providerId="ADAL" clId="{2B41A477-2A84-4B8D-9025-16417BC1047B}" dt="2024-10-01T08:12:59.507" v="497" actId="47"/>
        <pc:sldMkLst>
          <pc:docMk/>
          <pc:sldMk cId="202889404" sldId="291"/>
        </pc:sldMkLst>
      </pc:sldChg>
      <pc:sldChg chg="del">
        <pc:chgData name="Chris Moreh" userId="17b81281-9f29-44e0-9273-6dadbf6896a2" providerId="ADAL" clId="{2B41A477-2A84-4B8D-9025-16417BC1047B}" dt="2024-10-01T08:12:59.701" v="498" actId="47"/>
        <pc:sldMkLst>
          <pc:docMk/>
          <pc:sldMk cId="1140739574" sldId="292"/>
        </pc:sldMkLst>
      </pc:sldChg>
      <pc:sldChg chg="del">
        <pc:chgData name="Chris Moreh" userId="17b81281-9f29-44e0-9273-6dadbf6896a2" providerId="ADAL" clId="{2B41A477-2A84-4B8D-9025-16417BC1047B}" dt="2024-10-01T08:12:59.334" v="496" actId="47"/>
        <pc:sldMkLst>
          <pc:docMk/>
          <pc:sldMk cId="2703706686" sldId="293"/>
        </pc:sldMkLst>
      </pc:sldChg>
      <pc:sldChg chg="del">
        <pc:chgData name="Chris Moreh" userId="17b81281-9f29-44e0-9273-6dadbf6896a2" providerId="ADAL" clId="{2B41A477-2A84-4B8D-9025-16417BC1047B}" dt="2024-10-01T08:12:59.863" v="499" actId="47"/>
        <pc:sldMkLst>
          <pc:docMk/>
          <pc:sldMk cId="4193090091" sldId="295"/>
        </pc:sldMkLst>
      </pc:sldChg>
      <pc:sldChg chg="del">
        <pc:chgData name="Chris Moreh" userId="17b81281-9f29-44e0-9273-6dadbf6896a2" providerId="ADAL" clId="{2B41A477-2A84-4B8D-9025-16417BC1047B}" dt="2024-10-01T08:13:00.250" v="500" actId="47"/>
        <pc:sldMkLst>
          <pc:docMk/>
          <pc:sldMk cId="1000442492" sldId="296"/>
        </pc:sldMkLst>
      </pc:sldChg>
      <pc:sldChg chg="del">
        <pc:chgData name="Chris Moreh" userId="17b81281-9f29-44e0-9273-6dadbf6896a2" providerId="ADAL" clId="{2B41A477-2A84-4B8D-9025-16417BC1047B}" dt="2024-10-01T08:12:55.873" v="492" actId="47"/>
        <pc:sldMkLst>
          <pc:docMk/>
          <pc:sldMk cId="1875989957" sldId="297"/>
        </pc:sldMkLst>
      </pc:sldChg>
      <pc:sldChg chg="del">
        <pc:chgData name="Chris Moreh" userId="17b81281-9f29-44e0-9273-6dadbf6896a2" providerId="ADAL" clId="{2B41A477-2A84-4B8D-9025-16417BC1047B}" dt="2024-10-01T08:12:56.030" v="493" actId="47"/>
        <pc:sldMkLst>
          <pc:docMk/>
          <pc:sldMk cId="941434098" sldId="298"/>
        </pc:sldMkLst>
      </pc:sldChg>
      <pc:sldChg chg="modSp del mod">
        <pc:chgData name="Chris Moreh" userId="17b81281-9f29-44e0-9273-6dadbf6896a2" providerId="ADAL" clId="{2B41A477-2A84-4B8D-9025-16417BC1047B}" dt="2024-10-01T09:27:50.765" v="632" actId="47"/>
        <pc:sldMkLst>
          <pc:docMk/>
          <pc:sldMk cId="1797633007" sldId="299"/>
        </pc:sldMkLst>
        <pc:spChg chg="mod">
          <ac:chgData name="Chris Moreh" userId="17b81281-9f29-44e0-9273-6dadbf6896a2" providerId="ADAL" clId="{2B41A477-2A84-4B8D-9025-16417BC1047B}" dt="2024-10-01T08:23:01.853" v="589" actId="27636"/>
          <ac:spMkLst>
            <pc:docMk/>
            <pc:sldMk cId="1797633007" sldId="299"/>
            <ac:spMk id="7" creationId="{976ECF1F-61F7-CF29-4F8D-54F7FE834BC0}"/>
          </ac:spMkLst>
        </pc:spChg>
      </pc:sldChg>
      <pc:sldChg chg="del">
        <pc:chgData name="Chris Moreh" userId="17b81281-9f29-44e0-9273-6dadbf6896a2" providerId="ADAL" clId="{2B41A477-2A84-4B8D-9025-16417BC1047B}" dt="2024-10-01T08:13:00.413" v="501" actId="47"/>
        <pc:sldMkLst>
          <pc:docMk/>
          <pc:sldMk cId="2643123211" sldId="300"/>
        </pc:sldMkLst>
      </pc:sldChg>
      <pc:sldChg chg="del">
        <pc:chgData name="Chris Moreh" userId="17b81281-9f29-44e0-9273-6dadbf6896a2" providerId="ADAL" clId="{2B41A477-2A84-4B8D-9025-16417BC1047B}" dt="2024-10-01T08:13:01.609" v="503" actId="47"/>
        <pc:sldMkLst>
          <pc:docMk/>
          <pc:sldMk cId="1452267536" sldId="302"/>
        </pc:sldMkLst>
      </pc:sldChg>
      <pc:sldChg chg="del">
        <pc:chgData name="Chris Moreh" userId="17b81281-9f29-44e0-9273-6dadbf6896a2" providerId="ADAL" clId="{2B41A477-2A84-4B8D-9025-16417BC1047B}" dt="2024-10-01T09:27:51.530" v="633" actId="47"/>
        <pc:sldMkLst>
          <pc:docMk/>
          <pc:sldMk cId="3644252549" sldId="303"/>
        </pc:sldMkLst>
      </pc:sldChg>
      <pc:sldChg chg="del">
        <pc:chgData name="Chris Moreh" userId="17b81281-9f29-44e0-9273-6dadbf6896a2" providerId="ADAL" clId="{2B41A477-2A84-4B8D-9025-16417BC1047B}" dt="2024-10-01T09:27:52.090" v="634" actId="47"/>
        <pc:sldMkLst>
          <pc:docMk/>
          <pc:sldMk cId="3095642639" sldId="304"/>
        </pc:sldMkLst>
      </pc:sldChg>
      <pc:sldChg chg="del">
        <pc:chgData name="Chris Moreh" userId="17b81281-9f29-44e0-9273-6dadbf6896a2" providerId="ADAL" clId="{2B41A477-2A84-4B8D-9025-16417BC1047B}" dt="2024-10-01T09:55:38.915" v="811" actId="47"/>
        <pc:sldMkLst>
          <pc:docMk/>
          <pc:sldMk cId="1609695612" sldId="305"/>
        </pc:sldMkLst>
      </pc:sldChg>
      <pc:sldChg chg="del">
        <pc:chgData name="Chris Moreh" userId="17b81281-9f29-44e0-9273-6dadbf6896a2" providerId="ADAL" clId="{2B41A477-2A84-4B8D-9025-16417BC1047B}" dt="2024-10-01T09:55:37.752" v="810" actId="47"/>
        <pc:sldMkLst>
          <pc:docMk/>
          <pc:sldMk cId="472146206" sldId="306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8:14:00.335" v="551" actId="403"/>
        <pc:sldMkLst>
          <pc:docMk/>
          <pc:sldMk cId="3814459198" sldId="307"/>
        </pc:sldMkLst>
        <pc:spChg chg="del 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2" creationId="{76811593-39A3-1261-F57A-9A5CA18E2E27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3" creationId="{746383FB-FAD5-ACBF-8362-99A44C5BACCD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4" creationId="{EC4BC908-4805-889D-BE4F-455E3A449AA4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5" creationId="{9E2F49CC-8A5A-2FB3-FD34-139202D1D593}"/>
          </ac:spMkLst>
        </pc:spChg>
        <pc:spChg chg="add mod ord">
          <ac:chgData name="Chris Moreh" userId="17b81281-9f29-44e0-9273-6dadbf6896a2" providerId="ADAL" clId="{2B41A477-2A84-4B8D-9025-16417BC1047B}" dt="2024-10-01T08:14:00.335" v="551" actId="403"/>
          <ac:spMkLst>
            <pc:docMk/>
            <pc:sldMk cId="3814459198" sldId="307"/>
            <ac:spMk id="6" creationId="{24060982-6EE3-A8F1-75FE-C4BDB2FF3CBE}"/>
          </ac:spMkLst>
        </pc:spChg>
        <pc:spChg chg="add mod ord">
          <ac:chgData name="Chris Moreh" userId="17b81281-9f29-44e0-9273-6dadbf6896a2" providerId="ADAL" clId="{2B41A477-2A84-4B8D-9025-16417BC1047B}" dt="2024-10-01T08:13:48.698" v="545" actId="403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B41A477-2A84-4B8D-9025-16417BC1047B}" dt="2024-10-01T08:12:55.585" v="490" actId="47"/>
        <pc:sldMkLst>
          <pc:docMk/>
          <pc:sldMk cId="3921884830" sldId="307"/>
        </pc:sldMkLst>
      </pc:sldChg>
      <pc:sldChg chg="addSp delSp modSp new mod modClrScheme modAnim chgLayout">
        <pc:chgData name="Chris Moreh" userId="17b81281-9f29-44e0-9273-6dadbf6896a2" providerId="ADAL" clId="{2B41A477-2A84-4B8D-9025-16417BC1047B}" dt="2024-10-01T09:27:11.106" v="631"/>
        <pc:sldMkLst>
          <pc:docMk/>
          <pc:sldMk cId="789519299" sldId="308"/>
        </pc:sldMkLst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2" creationId="{A176F019-6A03-C59E-2C86-D1FBA0C8A1A2}"/>
          </ac:spMkLst>
        </pc:spChg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3" creationId="{658F879A-61EF-E833-0BB3-EEF3EE2B2A05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4" creationId="{5CC3A4AF-2B7D-0521-FFAC-1771048EDBC0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5" creationId="{6772CAAB-9C32-D830-FF00-86600C487E94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6" creationId="{953B9D79-309D-D507-17FF-67827394EFDB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7" creationId="{976013F7-0F18-FA0B-6705-44CD98D531E0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8" creationId="{D6EBE4F3-CD6F-0060-59EE-7E568191EED8}"/>
          </ac:spMkLst>
        </pc:spChg>
        <pc:spChg chg="add del 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9" creationId="{929756A2-A1D1-DD15-0E73-F2B30B074099}"/>
          </ac:spMkLst>
        </pc:spChg>
        <pc:spChg chg="add mod ord">
          <ac:chgData name="Chris Moreh" userId="17b81281-9f29-44e0-9273-6dadbf6896a2" providerId="ADAL" clId="{2B41A477-2A84-4B8D-9025-16417BC1047B}" dt="2024-10-01T09:22:58.118" v="614" actId="20577"/>
          <ac:spMkLst>
            <pc:docMk/>
            <pc:sldMk cId="789519299" sldId="308"/>
            <ac:spMk id="10" creationId="{3E217EB9-ECD3-60A1-B9CF-AF9D317C2CF5}"/>
          </ac:spMkLst>
        </pc:spChg>
        <pc:spChg chg="add del mod ord">
          <ac:chgData name="Chris Moreh" userId="17b81281-9f29-44e0-9273-6dadbf6896a2" providerId="ADAL" clId="{2B41A477-2A84-4B8D-9025-16417BC1047B}" dt="2024-10-01T09:25:36.433" v="615" actId="478"/>
          <ac:spMkLst>
            <pc:docMk/>
            <pc:sldMk cId="789519299" sldId="308"/>
            <ac:spMk id="11" creationId="{D338C314-3C3C-AE9C-9F8B-DF3986D2B700}"/>
          </ac:spMkLst>
        </pc:spChg>
        <pc:picChg chg="add mod">
          <ac:chgData name="Chris Moreh" userId="17b81281-9f29-44e0-9273-6dadbf6896a2" providerId="ADAL" clId="{2B41A477-2A84-4B8D-9025-16417BC1047B}" dt="2024-10-01T09:26:38.904" v="626" actId="1076"/>
          <ac:picMkLst>
            <pc:docMk/>
            <pc:sldMk cId="789519299" sldId="308"/>
            <ac:picMk id="1026" creationId="{16184B3D-EE26-D688-2008-ECC6BC04FBD7}"/>
          </ac:picMkLst>
        </pc:picChg>
        <pc:picChg chg="add mod">
          <ac:chgData name="Chris Moreh" userId="17b81281-9f29-44e0-9273-6dadbf6896a2" providerId="ADAL" clId="{2B41A477-2A84-4B8D-9025-16417BC1047B}" dt="2024-10-01T09:26:32.786" v="624" actId="1076"/>
          <ac:picMkLst>
            <pc:docMk/>
            <pc:sldMk cId="789519299" sldId="308"/>
            <ac:picMk id="1028" creationId="{09348C58-B6F5-DF30-779E-768B9D89EA98}"/>
          </ac:picMkLst>
        </pc:picChg>
        <pc:picChg chg="add mod">
          <ac:chgData name="Chris Moreh" userId="17b81281-9f29-44e0-9273-6dadbf6896a2" providerId="ADAL" clId="{2B41A477-2A84-4B8D-9025-16417BC1047B}" dt="2024-10-01T09:27:05.254" v="630" actId="1076"/>
          <ac:picMkLst>
            <pc:docMk/>
            <pc:sldMk cId="789519299" sldId="308"/>
            <ac:picMk id="1030" creationId="{F7773267-224B-DA6A-1555-12F2DFBEEF1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22:06.730" v="599" actId="14100"/>
        <pc:sldMkLst>
          <pc:docMk/>
          <pc:sldMk cId="139448700" sldId="309"/>
        </pc:sldMkLst>
        <pc:spChg chg="del">
          <ac:chgData name="Chris Moreh" userId="17b81281-9f29-44e0-9273-6dadbf6896a2" providerId="ADAL" clId="{2B41A477-2A84-4B8D-9025-16417BC1047B}" dt="2024-10-01T09:21:09.135" v="596" actId="478"/>
          <ac:spMkLst>
            <pc:docMk/>
            <pc:sldMk cId="139448700" sldId="309"/>
            <ac:spMk id="3" creationId="{7DA5F17A-869F-1C4D-F6D6-FC0C44469A2D}"/>
          </ac:spMkLst>
        </pc:spChg>
        <pc:graphicFrameChg chg="add mod">
          <ac:chgData name="Chris Moreh" userId="17b81281-9f29-44e0-9273-6dadbf6896a2" providerId="ADAL" clId="{2B41A477-2A84-4B8D-9025-16417BC1047B}" dt="2024-10-01T09:22:06.730" v="599" actId="14100"/>
          <ac:graphicFrameMkLst>
            <pc:docMk/>
            <pc:sldMk cId="139448700" sldId="309"/>
            <ac:graphicFrameMk id="7" creationId="{4588E4A6-4909-D80C-1879-A8B2B8BE1826}"/>
          </ac:graphicFrameMkLst>
        </pc:graphicFrameChg>
      </pc:sldChg>
      <pc:sldChg chg="addSp delSp modSp new mod">
        <pc:chgData name="Chris Moreh" userId="17b81281-9f29-44e0-9273-6dadbf6896a2" providerId="ADAL" clId="{2B41A477-2A84-4B8D-9025-16417BC1047B}" dt="2024-10-01T09:42:28.211" v="728" actId="1076"/>
        <pc:sldMkLst>
          <pc:docMk/>
          <pc:sldMk cId="898458003" sldId="310"/>
        </pc:sldMkLst>
        <pc:spChg chg="mod">
          <ac:chgData name="Chris Moreh" userId="17b81281-9f29-44e0-9273-6dadbf6896a2" providerId="ADAL" clId="{2B41A477-2A84-4B8D-9025-16417BC1047B}" dt="2024-10-01T09:39:42.820" v="717" actId="20577"/>
          <ac:spMkLst>
            <pc:docMk/>
            <pc:sldMk cId="898458003" sldId="310"/>
            <ac:spMk id="2" creationId="{2361F0D9-5A48-148E-F22D-2492926AFA90}"/>
          </ac:spMkLst>
        </pc:spChg>
        <pc:spChg chg="del">
          <ac:chgData name="Chris Moreh" userId="17b81281-9f29-44e0-9273-6dadbf6896a2" providerId="ADAL" clId="{2B41A477-2A84-4B8D-9025-16417BC1047B}" dt="2024-10-01T09:39:47.943" v="718" actId="478"/>
          <ac:spMkLst>
            <pc:docMk/>
            <pc:sldMk cId="898458003" sldId="310"/>
            <ac:spMk id="3" creationId="{FA1FA58F-63F9-7243-F2DA-2AA8201CEC32}"/>
          </ac:spMkLst>
        </pc:spChg>
        <pc:picChg chg="add mod">
          <ac:chgData name="Chris Moreh" userId="17b81281-9f29-44e0-9273-6dadbf6896a2" providerId="ADAL" clId="{2B41A477-2A84-4B8D-9025-16417BC1047B}" dt="2024-10-01T09:42:28.211" v="728" actId="1076"/>
          <ac:picMkLst>
            <pc:docMk/>
            <pc:sldMk cId="898458003" sldId="310"/>
            <ac:picMk id="8" creationId="{B2270D3B-103F-2A9C-1BED-96FD2DA4E5BC}"/>
          </ac:picMkLst>
        </pc:picChg>
      </pc:sldChg>
      <pc:sldChg chg="addSp delSp modSp new mod modAnim">
        <pc:chgData name="Chris Moreh" userId="17b81281-9f29-44e0-9273-6dadbf6896a2" providerId="ADAL" clId="{2B41A477-2A84-4B8D-9025-16417BC1047B}" dt="2024-10-01T09:33:31.195" v="668"/>
        <pc:sldMkLst>
          <pc:docMk/>
          <pc:sldMk cId="1606940730" sldId="311"/>
        </pc:sldMkLst>
        <pc:spChg chg="mod">
          <ac:chgData name="Chris Moreh" userId="17b81281-9f29-44e0-9273-6dadbf6896a2" providerId="ADAL" clId="{2B41A477-2A84-4B8D-9025-16417BC1047B}" dt="2024-10-01T09:30:04.873" v="647" actId="20577"/>
          <ac:spMkLst>
            <pc:docMk/>
            <pc:sldMk cId="1606940730" sldId="311"/>
            <ac:spMk id="2" creationId="{D955D283-6261-1179-CAFB-86CC30323982}"/>
          </ac:spMkLst>
        </pc:spChg>
        <pc:spChg chg="del">
          <ac:chgData name="Chris Moreh" userId="17b81281-9f29-44e0-9273-6dadbf6896a2" providerId="ADAL" clId="{2B41A477-2A84-4B8D-9025-16417BC1047B}" dt="2024-10-01T09:30:08.332" v="648" actId="478"/>
          <ac:spMkLst>
            <pc:docMk/>
            <pc:sldMk cId="1606940730" sldId="311"/>
            <ac:spMk id="3" creationId="{AED12BC2-4E22-3329-7F3A-C72AC7BFBF01}"/>
          </ac:spMkLst>
        </pc:spChg>
        <pc:picChg chg="add mod">
          <ac:chgData name="Chris Moreh" userId="17b81281-9f29-44e0-9273-6dadbf6896a2" providerId="ADAL" clId="{2B41A477-2A84-4B8D-9025-16417BC1047B}" dt="2024-10-01T09:32:28.773" v="658" actId="1076"/>
          <ac:picMkLst>
            <pc:docMk/>
            <pc:sldMk cId="1606940730" sldId="311"/>
            <ac:picMk id="2050" creationId="{C6F34968-FFEF-B235-2AE8-3AB20A6C5F7E}"/>
          </ac:picMkLst>
        </pc:picChg>
        <pc:picChg chg="add mod">
          <ac:chgData name="Chris Moreh" userId="17b81281-9f29-44e0-9273-6dadbf6896a2" providerId="ADAL" clId="{2B41A477-2A84-4B8D-9025-16417BC1047B}" dt="2024-10-01T09:32:54.627" v="664" actId="14100"/>
          <ac:picMkLst>
            <pc:docMk/>
            <pc:sldMk cId="1606940730" sldId="311"/>
            <ac:picMk id="2052" creationId="{BF95AEBE-F22D-AEBD-1DCF-9254B99EE420}"/>
          </ac:picMkLst>
        </pc:picChg>
        <pc:picChg chg="add mod">
          <ac:chgData name="Chris Moreh" userId="17b81281-9f29-44e0-9273-6dadbf6896a2" providerId="ADAL" clId="{2B41A477-2A84-4B8D-9025-16417BC1047B}" dt="2024-10-01T09:32:34.960" v="660" actId="1076"/>
          <ac:picMkLst>
            <pc:docMk/>
            <pc:sldMk cId="1606940730" sldId="311"/>
            <ac:picMk id="2054" creationId="{A783B1E3-2737-FAC9-EEF0-24F92BA2872E}"/>
          </ac:picMkLst>
        </pc:picChg>
        <pc:picChg chg="add mod">
          <ac:chgData name="Chris Moreh" userId="17b81281-9f29-44e0-9273-6dadbf6896a2" providerId="ADAL" clId="{2B41A477-2A84-4B8D-9025-16417BC1047B}" dt="2024-10-01T09:33:28.866" v="667" actId="14100"/>
          <ac:picMkLst>
            <pc:docMk/>
            <pc:sldMk cId="1606940730" sldId="311"/>
            <ac:picMk id="2056" creationId="{CB6A280B-B30C-5004-CE83-B5E8E0D4B57E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1:43.083" v="788" actId="27636"/>
        <pc:sldMkLst>
          <pc:docMk/>
          <pc:sldMk cId="966591019" sldId="319"/>
        </pc:sldMkLst>
        <pc:spChg chg="mod ord">
          <ac:chgData name="Chris Moreh" userId="17b81281-9f29-44e0-9273-6dadbf6896a2" providerId="ADAL" clId="{2B41A477-2A84-4B8D-9025-16417BC1047B}" dt="2024-10-01T09:51:43.083" v="788" actId="27636"/>
          <ac:spMkLst>
            <pc:docMk/>
            <pc:sldMk cId="966591019" sldId="319"/>
            <ac:spMk id="12" creationId="{67DAF8FC-C191-450B-947B-545B65E60CE8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2:05.360" v="790" actId="27636"/>
        <pc:sldMkLst>
          <pc:docMk/>
          <pc:sldMk cId="717278951" sldId="321"/>
        </pc:sldMkLst>
        <pc:spChg chg="mod ord">
          <ac:chgData name="Chris Moreh" userId="17b81281-9f29-44e0-9273-6dadbf6896a2" providerId="ADAL" clId="{2B41A477-2A84-4B8D-9025-16417BC1047B}" dt="2024-10-01T09:52:05.360" v="790" actId="27636"/>
          <ac:spMkLst>
            <pc:docMk/>
            <pc:sldMk cId="717278951" sldId="321"/>
            <ac:spMk id="12" creationId="{67DAF8FC-C191-450B-947B-545B65E60CE8}"/>
          </ac:spMkLst>
        </pc:spChg>
      </pc:sldChg>
      <pc:sldChg chg="addSp delSp modSp add mod modTransition chgLayout">
        <pc:chgData name="Chris Moreh" userId="17b81281-9f29-44e0-9273-6dadbf6896a2" providerId="ADAL" clId="{2B41A477-2A84-4B8D-9025-16417BC1047B}" dt="2024-10-01T09:55:26.873" v="808" actId="478"/>
        <pc:sldMkLst>
          <pc:docMk/>
          <pc:sldMk cId="3603256477" sldId="327"/>
        </pc:sldMkLst>
        <pc:spChg chg="mod ord">
          <ac:chgData name="Chris Moreh" userId="17b81281-9f29-44e0-9273-6dadbf6896a2" providerId="ADAL" clId="{2B41A477-2A84-4B8D-9025-16417BC1047B}" dt="2024-10-01T09:55:23.743" v="807" actId="700"/>
          <ac:spMkLst>
            <pc:docMk/>
            <pc:sldMk cId="3603256477" sldId="327"/>
            <ac:spMk id="2" creationId="{A8E319C1-3248-4033-B708-B2B5583A88C0}"/>
          </ac:spMkLst>
        </pc:spChg>
        <pc:spChg chg="add del mod ord">
          <ac:chgData name="Chris Moreh" userId="17b81281-9f29-44e0-9273-6dadbf6896a2" providerId="ADAL" clId="{2B41A477-2A84-4B8D-9025-16417BC1047B}" dt="2024-10-01T09:55:26.873" v="808" actId="478"/>
          <ac:spMkLst>
            <pc:docMk/>
            <pc:sldMk cId="3603256477" sldId="327"/>
            <ac:spMk id="3" creationId="{0726B159-72E3-DEEA-C665-2FC7FF5DC477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40.538" v="802" actId="700"/>
        <pc:sldMkLst>
          <pc:docMk/>
          <pc:sldMk cId="322052598" sldId="331"/>
        </pc:sldMkLst>
        <pc:spChg chg="mod ord">
          <ac:chgData name="Chris Moreh" userId="17b81281-9f29-44e0-9273-6dadbf6896a2" providerId="ADAL" clId="{2B41A477-2A84-4B8D-9025-16417BC1047B}" dt="2024-10-01T09:54:40.538" v="802" actId="700"/>
          <ac:spMkLst>
            <pc:docMk/>
            <pc:sldMk cId="322052598" sldId="33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0.538" v="802" actId="700"/>
          <ac:picMkLst>
            <pc:docMk/>
            <pc:sldMk cId="322052598" sldId="331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383856965" sldId="332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3:34.329" v="796" actId="700"/>
        <pc:sldMkLst>
          <pc:docMk/>
          <pc:sldMk cId="3992132808" sldId="336"/>
        </pc:sldMkLst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3992132808" sldId="336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4:05.610" v="798" actId="700"/>
        <pc:sldMkLst>
          <pc:docMk/>
          <pc:sldMk cId="898719641" sldId="337"/>
        </pc:sldMkLst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898719641" sldId="337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5:08.603" v="805" actId="700"/>
        <pc:sldMkLst>
          <pc:docMk/>
          <pc:sldMk cId="1888377005" sldId="338"/>
        </pc:sldMkLst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1888377005" sldId="338"/>
            <ac:cxnSpMk id="22" creationId="{A26B82D7-D05B-412B-9A0D-6430BCD1182D}"/>
          </ac:cxnSpMkLst>
        </pc:cxnChg>
      </pc:sldChg>
      <pc:sldChg chg="modSp add mod modTransition setBg chgLayout">
        <pc:chgData name="Chris Moreh" userId="17b81281-9f29-44e0-9273-6dadbf6896a2" providerId="ADAL" clId="{2B41A477-2A84-4B8D-9025-16417BC1047B}" dt="2024-10-01T09:41:48.244" v="726" actId="700"/>
        <pc:sldMkLst>
          <pc:docMk/>
          <pc:sldMk cId="269492429" sldId="342"/>
        </pc:sldMkLst>
        <pc:spChg chg="mod ord">
          <ac:chgData name="Chris Moreh" userId="17b81281-9f29-44e0-9273-6dadbf6896a2" providerId="ADAL" clId="{2B41A477-2A84-4B8D-9025-16417BC1047B}" dt="2024-10-01T09:41:48.244" v="726" actId="700"/>
          <ac:spMkLst>
            <pc:docMk/>
            <pc:sldMk cId="269492429" sldId="342"/>
            <ac:spMk id="2" creationId="{F3FC8804-72A9-4C86-A722-3B7579EC5F17}"/>
          </ac:spMkLst>
        </pc:spChg>
        <pc:graphicFrameChg chg="mod ord">
          <ac:chgData name="Chris Moreh" userId="17b81281-9f29-44e0-9273-6dadbf6896a2" providerId="ADAL" clId="{2B41A477-2A84-4B8D-9025-16417BC1047B}" dt="2024-10-01T09:41:48.244" v="726" actId="700"/>
          <ac:graphicFrameMkLst>
            <pc:docMk/>
            <pc:sldMk cId="269492429" sldId="342"/>
            <ac:graphicFrameMk id="5" creationId="{5FA5CA1B-4772-44B7-97DA-8331ADEE2739}"/>
          </ac:graphicFrameMkLst>
        </pc:graphicFrameChg>
      </pc:sldChg>
      <pc:sldChg chg="delSp add del mod">
        <pc:chgData name="Chris Moreh" userId="17b81281-9f29-44e0-9273-6dadbf6896a2" providerId="ADAL" clId="{2B41A477-2A84-4B8D-9025-16417BC1047B}" dt="2024-10-01T09:36:34.580" v="682" actId="47"/>
        <pc:sldMkLst>
          <pc:docMk/>
          <pc:sldMk cId="1895574651" sldId="349"/>
        </pc:sldMkLst>
        <pc:picChg chg="del">
          <ac:chgData name="Chris Moreh" userId="17b81281-9f29-44e0-9273-6dadbf6896a2" providerId="ADAL" clId="{2B41A477-2A84-4B8D-9025-16417BC1047B}" dt="2024-10-01T09:36:06.814" v="674" actId="21"/>
          <ac:picMkLst>
            <pc:docMk/>
            <pc:sldMk cId="1895574651" sldId="349"/>
            <ac:picMk id="10" creationId="{6951AE10-F327-F34B-B1BF-26D2AFB940FF}"/>
          </ac:picMkLst>
        </pc:picChg>
      </pc:sldChg>
      <pc:sldChg chg="delSp add del mod">
        <pc:chgData name="Chris Moreh" userId="17b81281-9f29-44e0-9273-6dadbf6896a2" providerId="ADAL" clId="{2B41A477-2A84-4B8D-9025-16417BC1047B}" dt="2024-10-01T09:36:35.986" v="683" actId="47"/>
        <pc:sldMkLst>
          <pc:docMk/>
          <pc:sldMk cId="3325492450" sldId="351"/>
        </pc:sldMkLst>
        <pc:picChg chg="del">
          <ac:chgData name="Chris Moreh" userId="17b81281-9f29-44e0-9273-6dadbf6896a2" providerId="ADAL" clId="{2B41A477-2A84-4B8D-9025-16417BC1047B}" dt="2024-10-01T09:36:17.442" v="677" actId="21"/>
          <ac:picMkLst>
            <pc:docMk/>
            <pc:sldMk cId="3325492450" sldId="351"/>
            <ac:picMk id="3" creationId="{E799476A-680D-2840-9DFF-2E990754A068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22.378" v="685" actId="1076"/>
        <pc:sldMkLst>
          <pc:docMk/>
          <pc:sldMk cId="2967270402" sldId="352"/>
        </pc:sldMkLst>
        <pc:spChg chg="mod">
          <ac:chgData name="Chris Moreh" userId="17b81281-9f29-44e0-9273-6dadbf6896a2" providerId="ADAL" clId="{2B41A477-2A84-4B8D-9025-16417BC1047B}" dt="2024-10-01T09:35:53.121" v="672"/>
          <ac:spMkLst>
            <pc:docMk/>
            <pc:sldMk cId="2967270402" sldId="352"/>
            <ac:spMk id="2" creationId="{FC537BB3-27CB-8EF1-ABA8-6796AD98E2C5}"/>
          </ac:spMkLst>
        </pc:spChg>
        <pc:spChg chg="del">
          <ac:chgData name="Chris Moreh" userId="17b81281-9f29-44e0-9273-6dadbf6896a2" providerId="ADAL" clId="{2B41A477-2A84-4B8D-9025-16417BC1047B}" dt="2024-10-01T09:36:12.216" v="675" actId="478"/>
          <ac:spMkLst>
            <pc:docMk/>
            <pc:sldMk cId="2967270402" sldId="352"/>
            <ac:spMk id="3" creationId="{18868135-2465-7ECF-CBA2-2BF8184B9423}"/>
          </ac:spMkLst>
        </pc:spChg>
        <pc:picChg chg="add mod">
          <ac:chgData name="Chris Moreh" userId="17b81281-9f29-44e0-9273-6dadbf6896a2" providerId="ADAL" clId="{2B41A477-2A84-4B8D-9025-16417BC1047B}" dt="2024-10-01T09:37:22.378" v="685" actId="1076"/>
          <ac:picMkLst>
            <pc:docMk/>
            <pc:sldMk cId="2967270402" sldId="352"/>
            <ac:picMk id="10" creationId="{6951AE10-F327-F34B-B1BF-26D2AFB940F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54.423" v="695" actId="20577"/>
        <pc:sldMkLst>
          <pc:docMk/>
          <pc:sldMk cId="1562431172" sldId="353"/>
        </pc:sldMkLst>
        <pc:spChg chg="mod">
          <ac:chgData name="Chris Moreh" userId="17b81281-9f29-44e0-9273-6dadbf6896a2" providerId="ADAL" clId="{2B41A477-2A84-4B8D-9025-16417BC1047B}" dt="2024-10-01T09:37:54.423" v="695" actId="20577"/>
          <ac:spMkLst>
            <pc:docMk/>
            <pc:sldMk cId="1562431172" sldId="353"/>
            <ac:spMk id="2" creationId="{D9641BC8-DCF4-F058-F446-222E48C379C8}"/>
          </ac:spMkLst>
        </pc:spChg>
        <pc:spChg chg="del">
          <ac:chgData name="Chris Moreh" userId="17b81281-9f29-44e0-9273-6dadbf6896a2" providerId="ADAL" clId="{2B41A477-2A84-4B8D-9025-16417BC1047B}" dt="2024-10-01T09:36:22.605" v="678" actId="478"/>
          <ac:spMkLst>
            <pc:docMk/>
            <pc:sldMk cId="1562431172" sldId="353"/>
            <ac:spMk id="3" creationId="{5CD09B86-3D50-D279-C911-8BE1CCDDAC8D}"/>
          </ac:spMkLst>
        </pc:spChg>
        <pc:picChg chg="add mod">
          <ac:chgData name="Chris Moreh" userId="17b81281-9f29-44e0-9273-6dadbf6896a2" providerId="ADAL" clId="{2B41A477-2A84-4B8D-9025-16417BC1047B}" dt="2024-10-01T09:36:31.933" v="681" actId="1076"/>
          <ac:picMkLst>
            <pc:docMk/>
            <pc:sldMk cId="1562431172" sldId="353"/>
            <ac:picMk id="7" creationId="{E799476A-680D-2840-9DFF-2E990754A068}"/>
          </ac:picMkLst>
        </pc:picChg>
      </pc:sldChg>
      <pc:sldChg chg="addSp delSp modSp new mod modClrScheme chgLayout">
        <pc:chgData name="Chris Moreh" userId="17b81281-9f29-44e0-9273-6dadbf6896a2" providerId="ADAL" clId="{2B41A477-2A84-4B8D-9025-16417BC1047B}" dt="2024-10-01T09:56:00.182" v="829" actId="20577"/>
        <pc:sldMkLst>
          <pc:docMk/>
          <pc:sldMk cId="253129452" sldId="354"/>
        </pc:sldMkLst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2" creationId="{35325FDB-DC5C-8B64-2FD6-BE7314E44098}"/>
          </ac:spMkLst>
        </pc:spChg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3" creationId="{FE9EA550-1A90-941C-E2B2-21EF2D0E4650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4" creationId="{7452334B-2A42-251C-845C-1CED233665F2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5" creationId="{E7848055-4F62-3048-C4D2-554FF0041ADC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6" creationId="{70535960-24E1-CFDC-22DF-A828C2B2C10E}"/>
          </ac:spMkLst>
        </pc:spChg>
        <pc:spChg chg="add mod ord">
          <ac:chgData name="Chris Moreh" userId="17b81281-9f29-44e0-9273-6dadbf6896a2" providerId="ADAL" clId="{2B41A477-2A84-4B8D-9025-16417BC1047B}" dt="2024-10-01T09:55:54.227" v="822" actId="20577"/>
          <ac:spMkLst>
            <pc:docMk/>
            <pc:sldMk cId="253129452" sldId="354"/>
            <ac:spMk id="7" creationId="{FF2CBA3A-E59C-1E5C-37CA-CD0F1E185ED5}"/>
          </ac:spMkLst>
        </pc:spChg>
        <pc:spChg chg="add mod ord">
          <ac:chgData name="Chris Moreh" userId="17b81281-9f29-44e0-9273-6dadbf6896a2" providerId="ADAL" clId="{2B41A477-2A84-4B8D-9025-16417BC1047B}" dt="2024-10-01T09:56:00.182" v="829" actId="20577"/>
          <ac:spMkLst>
            <pc:docMk/>
            <pc:sldMk cId="253129452" sldId="354"/>
            <ac:spMk id="8" creationId="{636F7FD2-53FA-4A51-9681-6FC5C8960063}"/>
          </ac:spMkLst>
        </pc:spChg>
      </pc:sldChg>
      <pc:sldChg chg="modSp add">
        <pc:chgData name="Chris Moreh" userId="17b81281-9f29-44e0-9273-6dadbf6896a2" providerId="ADAL" clId="{2B41A477-2A84-4B8D-9025-16417BC1047B}" dt="2024-10-01T09:43:23.679" v="730" actId="207"/>
        <pc:sldMkLst>
          <pc:docMk/>
          <pc:sldMk cId="2041529945" sldId="355"/>
        </pc:sldMkLst>
        <pc:graphicFrameChg chg="mod">
          <ac:chgData name="Chris Moreh" userId="17b81281-9f29-44e0-9273-6dadbf6896a2" providerId="ADAL" clId="{2B41A477-2A84-4B8D-9025-16417BC1047B}" dt="2024-10-01T09:43:23.679" v="730" actId="207"/>
          <ac:graphicFrameMkLst>
            <pc:docMk/>
            <pc:sldMk cId="2041529945" sldId="355"/>
            <ac:graphicFrameMk id="5" creationId="{5FA5CA1B-4772-44B7-97DA-8331ADEE2739}"/>
          </ac:graphicFrameMkLst>
        </pc:graphicFrameChg>
      </pc:sldChg>
      <pc:sldChg chg="addSp delSp modSp add mod modAnim">
        <pc:chgData name="Chris Moreh" userId="17b81281-9f29-44e0-9273-6dadbf6896a2" providerId="ADAL" clId="{2B41A477-2A84-4B8D-9025-16417BC1047B}" dt="2024-10-01T09:48:40.321" v="769"/>
        <pc:sldMkLst>
          <pc:docMk/>
          <pc:sldMk cId="1063371618" sldId="356"/>
        </pc:sldMkLst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3" creationId="{3DEE70D5-B410-48B0-1297-B53388A1C3FB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9" creationId="{892E4999-D7D5-A731-B7FF-19EF33876093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0" creationId="{47E5AE7E-8592-BFA6-9E6B-E7CEC527779F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2" creationId="{76EB5506-25D4-2C1C-55F8-412E41741C0E}"/>
          </ac:spMkLst>
        </pc:spChg>
        <pc:spChg chg="add mod">
          <ac:chgData name="Chris Moreh" userId="17b81281-9f29-44e0-9273-6dadbf6896a2" providerId="ADAL" clId="{2B41A477-2A84-4B8D-9025-16417BC1047B}" dt="2024-10-01T09:47:06.402" v="751" actId="207"/>
          <ac:spMkLst>
            <pc:docMk/>
            <pc:sldMk cId="1063371618" sldId="356"/>
            <ac:spMk id="18" creationId="{0A6B4BD8-3553-0D82-6F18-E498715C695E}"/>
          </ac:spMkLst>
        </pc:spChg>
        <pc:spChg chg="add mod">
          <ac:chgData name="Chris Moreh" userId="17b81281-9f29-44e0-9273-6dadbf6896a2" providerId="ADAL" clId="{2B41A477-2A84-4B8D-9025-16417BC1047B}" dt="2024-10-01T09:47:40.079" v="757" actId="1076"/>
          <ac:spMkLst>
            <pc:docMk/>
            <pc:sldMk cId="1063371618" sldId="356"/>
            <ac:spMk id="19" creationId="{C7AA7184-ECFA-A188-14D3-C0836E0FD6BA}"/>
          </ac:spMkLst>
        </pc:spChg>
        <pc:spChg chg="add mod">
          <ac:chgData name="Chris Moreh" userId="17b81281-9f29-44e0-9273-6dadbf6896a2" providerId="ADAL" clId="{2B41A477-2A84-4B8D-9025-16417BC1047B}" dt="2024-10-01T09:47:32.720" v="756" actId="1076"/>
          <ac:spMkLst>
            <pc:docMk/>
            <pc:sldMk cId="1063371618" sldId="356"/>
            <ac:spMk id="20" creationId="{A35BF732-3AAD-387B-73E7-06D7DF39EFED}"/>
          </ac:spMkLst>
        </pc:spChg>
        <pc:spChg chg="add mod">
          <ac:chgData name="Chris Moreh" userId="17b81281-9f29-44e0-9273-6dadbf6896a2" providerId="ADAL" clId="{2B41A477-2A84-4B8D-9025-16417BC1047B}" dt="2024-10-01T09:47:58.150" v="761" actId="14100"/>
          <ac:spMkLst>
            <pc:docMk/>
            <pc:sldMk cId="1063371618" sldId="356"/>
            <ac:spMk id="21" creationId="{4BB4D75F-F6F9-C3E0-F709-814AAB64D1B8}"/>
          </ac:spMkLst>
        </pc:spChg>
        <pc:spChg chg="add mod">
          <ac:chgData name="Chris Moreh" userId="17b81281-9f29-44e0-9273-6dadbf6896a2" providerId="ADAL" clId="{2B41A477-2A84-4B8D-9025-16417BC1047B}" dt="2024-10-01T09:48:08.277" v="764" actId="14100"/>
          <ac:spMkLst>
            <pc:docMk/>
            <pc:sldMk cId="1063371618" sldId="356"/>
            <ac:spMk id="22" creationId="{EDE75385-D404-25BD-7E4C-EAF671C0923E}"/>
          </ac:spMkLst>
        </pc:sp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7" creationId="{E6A65E0A-9DD1-2A3D-D444-1B1DD080115C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1" creationId="{B9EB88DF-AF32-5A08-DF98-A399DB930D09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3" creationId="{735C6ADF-D440-F26D-34E4-DB3B579EBED3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4" creationId="{96C91C15-28F7-0EC4-9E1A-79A65805F426}"/>
          </ac:cxnSpMkLst>
        </pc:cxnChg>
      </pc:sldChg>
      <pc:sldChg chg="delSp modSp add mod delAnim modAnim">
        <pc:chgData name="Chris Moreh" userId="17b81281-9f29-44e0-9273-6dadbf6896a2" providerId="ADAL" clId="{2B41A477-2A84-4B8D-9025-16417BC1047B}" dt="2024-10-01T09:50:36.205" v="779"/>
        <pc:sldMkLst>
          <pc:docMk/>
          <pc:sldMk cId="3565505821" sldId="357"/>
        </pc:sldMkLst>
        <pc:spChg chg="mod">
          <ac:chgData name="Chris Moreh" userId="17b81281-9f29-44e0-9273-6dadbf6896a2" providerId="ADAL" clId="{2B41A477-2A84-4B8D-9025-16417BC1047B}" dt="2024-10-01T09:50:31.695" v="778" actId="14100"/>
          <ac:spMkLst>
            <pc:docMk/>
            <pc:sldMk cId="3565505821" sldId="357"/>
            <ac:spMk id="18" creationId="{0A6B4BD8-3553-0D82-6F18-E498715C695E}"/>
          </ac:spMkLst>
        </pc:spChg>
        <pc:spChg chg="del">
          <ac:chgData name="Chris Moreh" userId="17b81281-9f29-44e0-9273-6dadbf6896a2" providerId="ADAL" clId="{2B41A477-2A84-4B8D-9025-16417BC1047B}" dt="2024-10-01T09:50:15.690" v="774" actId="478"/>
          <ac:spMkLst>
            <pc:docMk/>
            <pc:sldMk cId="3565505821" sldId="357"/>
            <ac:spMk id="19" creationId="{C7AA7184-ECFA-A188-14D3-C0836E0FD6BA}"/>
          </ac:spMkLst>
        </pc:spChg>
        <pc:spChg chg="del mod">
          <ac:chgData name="Chris Moreh" userId="17b81281-9f29-44e0-9273-6dadbf6896a2" providerId="ADAL" clId="{2B41A477-2A84-4B8D-9025-16417BC1047B}" dt="2024-10-01T09:50:19.129" v="776" actId="478"/>
          <ac:spMkLst>
            <pc:docMk/>
            <pc:sldMk cId="3565505821" sldId="357"/>
            <ac:spMk id="20" creationId="{A35BF732-3AAD-387B-73E7-06D7DF39EFED}"/>
          </ac:spMkLst>
        </pc:spChg>
        <pc:spChg chg="del">
          <ac:chgData name="Chris Moreh" userId="17b81281-9f29-44e0-9273-6dadbf6896a2" providerId="ADAL" clId="{2B41A477-2A84-4B8D-9025-16417BC1047B}" dt="2024-10-01T09:50:13.387" v="773" actId="478"/>
          <ac:spMkLst>
            <pc:docMk/>
            <pc:sldMk cId="3565505821" sldId="357"/>
            <ac:spMk id="21" creationId="{4BB4D75F-F6F9-C3E0-F709-814AAB64D1B8}"/>
          </ac:spMkLst>
        </pc:spChg>
        <pc:spChg chg="del">
          <ac:chgData name="Chris Moreh" userId="17b81281-9f29-44e0-9273-6dadbf6896a2" providerId="ADAL" clId="{2B41A477-2A84-4B8D-9025-16417BC1047B}" dt="2024-10-01T09:50:10.754" v="772" actId="478"/>
          <ac:spMkLst>
            <pc:docMk/>
            <pc:sldMk cId="3565505821" sldId="357"/>
            <ac:spMk id="22" creationId="{EDE75385-D404-25BD-7E4C-EAF671C0923E}"/>
          </ac:spMkLst>
        </pc:spChg>
        <pc:picChg chg="mod">
          <ac:chgData name="Chris Moreh" userId="17b81281-9f29-44e0-9273-6dadbf6896a2" providerId="ADAL" clId="{2B41A477-2A84-4B8D-9025-16417BC1047B}" dt="2024-10-01T09:50:05.547" v="771" actId="14826"/>
          <ac:picMkLst>
            <pc:docMk/>
            <pc:sldMk cId="3565505821" sldId="357"/>
            <ac:picMk id="8" creationId="{B2270D3B-103F-2A9C-1BED-96FD2DA4E5BC}"/>
          </ac:picMkLst>
        </pc:picChg>
      </pc:sldChg>
      <pc:sldChg chg="modSp add mod modTransition chgLayout">
        <pc:chgData name="Chris Moreh" userId="17b81281-9f29-44e0-9273-6dadbf6896a2" providerId="ADAL" clId="{2B41A477-2A84-4B8D-9025-16417BC1047B}" dt="2024-10-01T09:53:43.497" v="797" actId="700"/>
        <pc:sldMkLst>
          <pc:docMk/>
          <pc:sldMk cId="4042714575" sldId="359"/>
        </pc:sldMkLst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6" creationId="{D733834A-F0F1-4560-9915-A1756951B213}"/>
          </ac:spMkLst>
        </pc:spChg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7" creationId="{139B8748-6F7A-436D-89BA-6FB1FC011C31}"/>
          </ac:spMkLst>
        </pc:sp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149568844" sldId="360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726797516" sldId="36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840503715" sldId="36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623919284" sldId="363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271899228" sldId="36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076840088" sldId="365"/>
        </pc:sldMkLst>
      </pc:sldChg>
      <pc:sldChg chg="modSp add mod modTransition">
        <pc:chgData name="Chris Moreh" userId="17b81281-9f29-44e0-9273-6dadbf6896a2" providerId="ADAL" clId="{2B41A477-2A84-4B8D-9025-16417BC1047B}" dt="2024-10-01T09:54:16.928" v="800" actId="20577"/>
        <pc:sldMkLst>
          <pc:docMk/>
          <pc:sldMk cId="32425137" sldId="366"/>
        </pc:sldMkLst>
        <pc:spChg chg="mod">
          <ac:chgData name="Chris Moreh" userId="17b81281-9f29-44e0-9273-6dadbf6896a2" providerId="ADAL" clId="{2B41A477-2A84-4B8D-9025-16417BC1047B}" dt="2024-10-01T09:54:16.928" v="800" actId="20577"/>
          <ac:spMkLst>
            <pc:docMk/>
            <pc:sldMk cId="32425137" sldId="366"/>
            <ac:spMk id="5" creationId="{CB2C076B-496B-4F65-9386-EC888A4B7735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52.528" v="804" actId="700"/>
        <pc:sldMkLst>
          <pc:docMk/>
          <pc:sldMk cId="3117409897" sldId="367"/>
        </pc:sldMkLst>
        <pc:spChg chg="mod ord">
          <ac:chgData name="Chris Moreh" userId="17b81281-9f29-44e0-9273-6dadbf6896a2" providerId="ADAL" clId="{2B41A477-2A84-4B8D-9025-16417BC1047B}" dt="2024-10-01T09:54:52.528" v="804" actId="700"/>
          <ac:spMkLst>
            <pc:docMk/>
            <pc:sldMk cId="3117409897" sldId="367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52.528" v="804" actId="700"/>
          <ac:picMkLst>
            <pc:docMk/>
            <pc:sldMk cId="3117409897" sldId="367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80690980" sldId="368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2523947705" sldId="36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511201423" sldId="370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6.242" v="803" actId="700"/>
        <pc:sldMkLst>
          <pc:docMk/>
          <pc:sldMk cId="1785384435" sldId="371"/>
        </pc:sldMkLst>
        <pc:spChg chg="mod ord">
          <ac:chgData name="Chris Moreh" userId="17b81281-9f29-44e0-9273-6dadbf6896a2" providerId="ADAL" clId="{2B41A477-2A84-4B8D-9025-16417BC1047B}" dt="2024-10-01T09:54:46.242" v="803" actId="700"/>
          <ac:spMkLst>
            <pc:docMk/>
            <pc:sldMk cId="1785384435" sldId="37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6.242" v="803" actId="700"/>
          <ac:picMkLst>
            <pc:docMk/>
            <pc:sldMk cId="1785384435" sldId="371"/>
            <ac:picMk id="6" creationId="{FA100196-E71B-400B-B56E-458F765CF89B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4:33.549" v="801" actId="700"/>
        <pc:sldMkLst>
          <pc:docMk/>
          <pc:sldMk cId="2010348205" sldId="372"/>
        </pc:sldMkLst>
        <pc:spChg chg="mod ord">
          <ac:chgData name="Chris Moreh" userId="17b81281-9f29-44e0-9273-6dadbf6896a2" providerId="ADAL" clId="{2B41A477-2A84-4B8D-9025-16417BC1047B}" dt="2024-10-01T09:54:33.549" v="801" actId="700"/>
          <ac:spMkLst>
            <pc:docMk/>
            <pc:sldMk cId="2010348205" sldId="372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33.549" v="801" actId="700"/>
          <ac:picMkLst>
            <pc:docMk/>
            <pc:sldMk cId="2010348205" sldId="372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998180932" sldId="373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5:16.022" v="806" actId="700"/>
        <pc:sldMkLst>
          <pc:docMk/>
          <pc:sldMk cId="4006101882" sldId="374"/>
        </pc:sldMkLst>
        <pc:spChg chg="mod ord">
          <ac:chgData name="Chris Moreh" userId="17b81281-9f29-44e0-9273-6dadbf6896a2" providerId="ADAL" clId="{2B41A477-2A84-4B8D-9025-16417BC1047B}" dt="2024-10-01T09:55:16.022" v="806" actId="700"/>
          <ac:spMkLst>
            <pc:docMk/>
            <pc:sldMk cId="4006101882" sldId="374"/>
            <ac:spMk id="2" creationId="{17C3804A-BC62-4742-A6FD-F17B3D3424E3}"/>
          </ac:spMkLst>
        </pc:spChg>
        <pc:picChg chg="mod ord">
          <ac:chgData name="Chris Moreh" userId="17b81281-9f29-44e0-9273-6dadbf6896a2" providerId="ADAL" clId="{2B41A477-2A84-4B8D-9025-16417BC1047B}" dt="2024-10-01T09:55:16.022" v="806" actId="700"/>
          <ac:picMkLst>
            <pc:docMk/>
            <pc:sldMk cId="4006101882" sldId="374"/>
            <ac:picMk id="6" creationId="{11BF58D3-1E9C-4DD3-8F88-6E4B4C677574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1068929860" sldId="375"/>
        </pc:sldMkLst>
      </pc:sldChg>
      <pc:sldMasterChg chg="addSp delSp modSp mod delSldLayout modSldLayout">
        <pc:chgData name="Chris Moreh" userId="17b81281-9f29-44e0-9273-6dadbf6896a2" providerId="ADAL" clId="{2B41A477-2A84-4B8D-9025-16417BC1047B}" dt="2024-10-01T09:36:35.986" v="683" actId="47"/>
        <pc:sldMasterMkLst>
          <pc:docMk/>
          <pc:sldMasterMk cId="3120243165" sldId="2147483660"/>
        </pc:sldMasterMkLst>
        <pc:spChg chg="mod">
          <ac:chgData name="Chris Moreh" userId="17b81281-9f29-44e0-9273-6dadbf6896a2" providerId="ADAL" clId="{2B41A477-2A84-4B8D-9025-16417BC1047B}" dt="2024-10-01T08:23:24.822" v="593" actId="14100"/>
          <ac:spMkLst>
            <pc:docMk/>
            <pc:sldMasterMk cId="3120243165" sldId="2147483660"/>
            <ac:spMk id="2" creationId="{00000000-0000-0000-0000-000000000000}"/>
          </ac:spMkLst>
        </pc:spChg>
        <pc:spChg chg="mod">
          <ac:chgData name="Chris Moreh" userId="17b81281-9f29-44e0-9273-6dadbf6896a2" providerId="ADAL" clId="{2B41A477-2A84-4B8D-9025-16417BC1047B}" dt="2024-10-01T08:10:55.448" v="471" actId="404"/>
          <ac:spMkLst>
            <pc:docMk/>
            <pc:sldMasterMk cId="3120243165" sldId="2147483660"/>
            <ac:spMk id="3" creationId="{00000000-0000-0000-0000-000000000000}"/>
          </ac:spMkLst>
        </pc:spChg>
        <pc:picChg chg="add del mod">
          <ac:chgData name="Chris Moreh" userId="17b81281-9f29-44e0-9273-6dadbf6896a2" providerId="ADAL" clId="{2B41A477-2A84-4B8D-9025-16417BC1047B}" dt="2024-10-01T08:23:59.553" v="594" actId="478"/>
          <ac:picMkLst>
            <pc:docMk/>
            <pc:sldMasterMk cId="3120243165" sldId="2147483660"/>
            <ac:picMk id="8" creationId="{1610174C-5A12-03D4-004F-C65E2662D630}"/>
          </ac:picMkLst>
        </pc:picChg>
        <pc:sldLayoutChg chg="delSp modSp mod setBg">
          <pc:chgData name="Chris Moreh" userId="17b81281-9f29-44e0-9273-6dadbf6896a2" providerId="ADAL" clId="{2B41A477-2A84-4B8D-9025-16417BC1047B}" dt="2024-10-01T08:05:32.765" v="355"/>
          <pc:sldLayoutMkLst>
            <pc:docMk/>
            <pc:sldMasterMk cId="3120243165" sldId="2147483660"/>
            <pc:sldLayoutMk cId="1963352992" sldId="2147483661"/>
          </pc:sldLayoutMkLst>
          <pc:spChg chg="del">
            <ac:chgData name="Chris Moreh" userId="17b81281-9f29-44e0-9273-6dadbf6896a2" providerId="ADAL" clId="{2B41A477-2A84-4B8D-9025-16417BC1047B}" dt="2024-10-01T08:00:48.259" v="64" actId="478"/>
            <ac:spMkLst>
              <pc:docMk/>
              <pc:sldMasterMk cId="3120243165" sldId="2147483660"/>
              <pc:sldLayoutMk cId="1963352992" sldId="2147483661"/>
              <ac:spMk id="2" creationId="{00000000-0000-0000-0000-000000000000}"/>
            </ac:spMkLst>
          </pc:spChg>
          <pc:spChg chg="del">
            <ac:chgData name="Chris Moreh" userId="17b81281-9f29-44e0-9273-6dadbf6896a2" providerId="ADAL" clId="{2B41A477-2A84-4B8D-9025-16417BC1047B}" dt="2024-10-01T08:00:45.432" v="63" actId="478"/>
            <ac:spMkLst>
              <pc:docMk/>
              <pc:sldMasterMk cId="3120243165" sldId="2147483660"/>
              <pc:sldLayoutMk cId="1963352992" sldId="2147483661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4:14" v="343" actId="113"/>
            <ac:spMkLst>
              <pc:docMk/>
              <pc:sldMasterMk cId="3120243165" sldId="2147483660"/>
              <pc:sldLayoutMk cId="1963352992" sldId="2147483661"/>
              <ac:spMk id="10" creationId="{564B1F7A-19A6-1CF3-BEAB-784AD8D53EB1}"/>
            </ac:spMkLst>
          </pc:spChg>
          <pc:spChg chg="mod">
            <ac:chgData name="Chris Moreh" userId="17b81281-9f29-44e0-9273-6dadbf6896a2" providerId="ADAL" clId="{2B41A477-2A84-4B8D-9025-16417BC1047B}" dt="2024-10-01T08:00:40.137" v="62" actId="207"/>
            <ac:spMkLst>
              <pc:docMk/>
              <pc:sldMasterMk cId="3120243165" sldId="2147483660"/>
              <pc:sldLayoutMk cId="1963352992" sldId="2147483661"/>
              <ac:spMk id="19" creationId="{D366C7AD-815A-A77E-DFE5-343F532EBF9A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01.836" v="588" actId="14100"/>
          <pc:sldLayoutMkLst>
            <pc:docMk/>
            <pc:sldMasterMk cId="3120243165" sldId="2147483660"/>
            <pc:sldLayoutMk cId="2595251350" sldId="2147483662"/>
          </pc:sldLayoutMkLst>
          <pc:spChg chg="mod">
            <ac:chgData name="Chris Moreh" userId="17b81281-9f29-44e0-9273-6dadbf6896a2" providerId="ADAL" clId="{2B41A477-2A84-4B8D-9025-16417BC1047B}" dt="2024-10-01T08:23:01.836" v="588" actId="14100"/>
            <ac:spMkLst>
              <pc:docMk/>
              <pc:sldMasterMk cId="3120243165" sldId="2147483660"/>
              <pc:sldLayoutMk cId="2595251350" sldId="2147483662"/>
              <ac:spMk id="2" creationId="{00000000-0000-0000-0000-000000000000}"/>
            </ac:spMkLst>
          </pc:spChg>
          <pc:picChg chg="add mod">
            <ac:chgData name="Chris Moreh" userId="17b81281-9f29-44e0-9273-6dadbf6896a2" providerId="ADAL" clId="{2B41A477-2A84-4B8D-9025-16417BC1047B}" dt="2024-10-01T08:22:48.260" v="587" actId="1076"/>
            <ac:picMkLst>
              <pc:docMk/>
              <pc:sldMasterMk cId="3120243165" sldId="2147483660"/>
              <pc:sldLayoutMk cId="2595251350" sldId="2147483662"/>
              <ac:picMk id="8" creationId="{77856388-EE09-056A-2FE4-8DA8669CE65E}"/>
            </ac:picMkLst>
          </pc:picChg>
        </pc:sldLayoutChg>
        <pc:sldLayoutChg chg="modSp">
          <pc:chgData name="Chris Moreh" userId="17b81281-9f29-44e0-9273-6dadbf6896a2" providerId="ADAL" clId="{2B41A477-2A84-4B8D-9025-16417BC1047B}" dt="2024-10-01T08:16:48.868" v="557" actId="113"/>
          <pc:sldLayoutMkLst>
            <pc:docMk/>
            <pc:sldMasterMk cId="3120243165" sldId="2147483660"/>
            <pc:sldLayoutMk cId="2000362926" sldId="2147483664"/>
          </pc:sldLayoutMkLst>
          <pc:spChg chg="mod">
            <ac:chgData name="Chris Moreh" userId="17b81281-9f29-44e0-9273-6dadbf6896a2" providerId="ADAL" clId="{2B41A477-2A84-4B8D-9025-16417BC1047B}" dt="2024-10-01T08:16:48.868" v="557" actId="113"/>
            <ac:spMkLst>
              <pc:docMk/>
              <pc:sldMasterMk cId="3120243165" sldId="2147483660"/>
              <pc:sldLayoutMk cId="2000362926" sldId="2147483664"/>
              <ac:spMk id="8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3.465" v="558" actId="113"/>
          <pc:sldLayoutMkLst>
            <pc:docMk/>
            <pc:sldMasterMk cId="3120243165" sldId="2147483660"/>
            <pc:sldLayoutMk cId="1048557662" sldId="2147483665"/>
          </pc:sldLayoutMkLst>
          <pc:spChg chg="mod">
            <ac:chgData name="Chris Moreh" userId="17b81281-9f29-44e0-9273-6dadbf6896a2" providerId="ADAL" clId="{2B41A477-2A84-4B8D-9025-16417BC1047B}" dt="2024-10-01T08:16:53.465" v="558" actId="113"/>
            <ac:spMkLst>
              <pc:docMk/>
              <pc:sldMasterMk cId="3120243165" sldId="2147483660"/>
              <pc:sldLayoutMk cId="1048557662" sldId="2147483665"/>
              <ac:spMk id="10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8.223" v="559" actId="113"/>
          <pc:sldLayoutMkLst>
            <pc:docMk/>
            <pc:sldMasterMk cId="3120243165" sldId="2147483660"/>
            <pc:sldLayoutMk cId="1290176558" sldId="2147483666"/>
          </pc:sldLayoutMkLst>
          <pc:spChg chg="mod">
            <ac:chgData name="Chris Moreh" userId="17b81281-9f29-44e0-9273-6dadbf6896a2" providerId="ADAL" clId="{2B41A477-2A84-4B8D-9025-16417BC1047B}" dt="2024-10-01T08:16:58.223" v="559" actId="113"/>
            <ac:spMkLst>
              <pc:docMk/>
              <pc:sldMasterMk cId="3120243165" sldId="2147483660"/>
              <pc:sldLayoutMk cId="1290176558" sldId="2147483666"/>
              <ac:spMk id="2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8:49.154" v="575" actId="113"/>
          <pc:sldLayoutMkLst>
            <pc:docMk/>
            <pc:sldMasterMk cId="3120243165" sldId="2147483660"/>
            <pc:sldLayoutMk cId="529753349" sldId="2147483668"/>
          </pc:sldLayoutMkLst>
          <pc:spChg chg="mod">
            <ac:chgData name="Chris Moreh" userId="17b81281-9f29-44e0-9273-6dadbf6896a2" providerId="ADAL" clId="{2B41A477-2A84-4B8D-9025-16417BC1047B}" dt="2024-10-01T08:18:49.154" v="575" actId="113"/>
            <ac:spMkLst>
              <pc:docMk/>
              <pc:sldMasterMk cId="3120243165" sldId="2147483660"/>
              <pc:sldLayoutMk cId="529753349" sldId="2147483668"/>
              <ac:spMk id="2" creationId="{00000000-0000-0000-0000-000000000000}"/>
            </ac:spMkLst>
          </pc:spChg>
        </pc:sldLayoutChg>
        <pc:sldLayoutChg chg="delSp modSp mod setBg">
          <pc:chgData name="Chris Moreh" userId="17b81281-9f29-44e0-9273-6dadbf6896a2" providerId="ADAL" clId="{2B41A477-2A84-4B8D-9025-16417BC1047B}" dt="2024-10-01T08:18:39.146" v="574" actId="403"/>
          <pc:sldLayoutMkLst>
            <pc:docMk/>
            <pc:sldMasterMk cId="3120243165" sldId="2147483660"/>
            <pc:sldLayoutMk cId="1201317367" sldId="2147483669"/>
          </pc:sldLayoutMkLst>
          <pc:spChg chg="mod">
            <ac:chgData name="Chris Moreh" userId="17b81281-9f29-44e0-9273-6dadbf6896a2" providerId="ADAL" clId="{2B41A477-2A84-4B8D-9025-16417BC1047B}" dt="2024-10-01T08:18:33.288" v="568" actId="113"/>
            <ac:spMkLst>
              <pc:docMk/>
              <pc:sldMasterMk cId="3120243165" sldId="2147483660"/>
              <pc:sldLayoutMk cId="1201317367" sldId="2147483669"/>
              <ac:spMk id="2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7:20.743" v="423" actId="478"/>
            <ac:spMkLst>
              <pc:docMk/>
              <pc:sldMasterMk cId="3120243165" sldId="2147483660"/>
              <pc:sldLayoutMk cId="1201317367" sldId="2147483669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18:39.146" v="574" actId="403"/>
            <ac:spMkLst>
              <pc:docMk/>
              <pc:sldMasterMk cId="3120243165" sldId="2147483660"/>
              <pc:sldLayoutMk cId="1201317367" sldId="2147483669"/>
              <ac:spMk id="4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9:25.741" v="450" actId="1076"/>
            <ac:spMkLst>
              <pc:docMk/>
              <pc:sldMasterMk cId="3120243165" sldId="2147483660"/>
              <pc:sldLayoutMk cId="1201317367" sldId="2147483669"/>
              <ac:spMk id="8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8:50.612" v="446" actId="478"/>
            <ac:spMkLst>
              <pc:docMk/>
              <pc:sldMasterMk cId="3120243165" sldId="2147483660"/>
              <pc:sldLayoutMk cId="1201317367" sldId="2147483669"/>
              <ac:spMk id="9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7:12.777" v="560" actId="113"/>
          <pc:sldLayoutMkLst>
            <pc:docMk/>
            <pc:sldMasterMk cId="3120243165" sldId="2147483660"/>
            <pc:sldLayoutMk cId="4034479074" sldId="2147483670"/>
          </pc:sldLayoutMkLst>
          <pc:spChg chg="mod">
            <ac:chgData name="Chris Moreh" userId="17b81281-9f29-44e0-9273-6dadbf6896a2" providerId="ADAL" clId="{2B41A477-2A84-4B8D-9025-16417BC1047B}" dt="2024-10-01T08:17:12.777" v="560" actId="113"/>
            <ac:spMkLst>
              <pc:docMk/>
              <pc:sldMasterMk cId="3120243165" sldId="2147483660"/>
              <pc:sldLayoutMk cId="4034479074" sldId="2147483670"/>
              <ac:spMk id="2" creationId="{00000000-0000-0000-0000-000000000000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13.900" v="591" actId="14100"/>
          <pc:sldLayoutMkLst>
            <pc:docMk/>
            <pc:sldMasterMk cId="3120243165" sldId="2147483660"/>
            <pc:sldLayoutMk cId="2900277239" sldId="2147483672"/>
          </pc:sldLayoutMkLst>
          <pc:spChg chg="mod">
            <ac:chgData name="Chris Moreh" userId="17b81281-9f29-44e0-9273-6dadbf6896a2" providerId="ADAL" clId="{2B41A477-2A84-4B8D-9025-16417BC1047B}" dt="2024-10-01T08:23:13.900" v="591" actId="14100"/>
            <ac:spMkLst>
              <pc:docMk/>
              <pc:sldMasterMk cId="3120243165" sldId="2147483660"/>
              <pc:sldLayoutMk cId="2900277239" sldId="2147483672"/>
              <ac:spMk id="2" creationId="{09CE3F75-4629-998C-D4E2-8B503E840A60}"/>
            </ac:spMkLst>
          </pc:spChg>
          <pc:picChg chg="add mod">
            <ac:chgData name="Chris Moreh" userId="17b81281-9f29-44e0-9273-6dadbf6896a2" providerId="ADAL" clId="{2B41A477-2A84-4B8D-9025-16417BC1047B}" dt="2024-10-01T08:23:08.776" v="590"/>
            <ac:picMkLst>
              <pc:docMk/>
              <pc:sldMasterMk cId="3120243165" sldId="2147483660"/>
              <pc:sldLayoutMk cId="2900277239" sldId="2147483672"/>
              <ac:picMk id="6" creationId="{064384DD-349E-96E1-9F2A-86B3CB91EDDA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18:13.368" v="563" actId="1076"/>
          <pc:sldLayoutMkLst>
            <pc:docMk/>
            <pc:sldMasterMk cId="3120243165" sldId="2147483660"/>
            <pc:sldLayoutMk cId="691324733" sldId="2147483673"/>
          </pc:sldLayoutMkLst>
          <pc:spChg chg="mod">
            <ac:chgData name="Chris Moreh" userId="17b81281-9f29-44e0-9273-6dadbf6896a2" providerId="ADAL" clId="{2B41A477-2A84-4B8D-9025-16417BC1047B}" dt="2024-10-01T08:18:13.368" v="563" actId="1076"/>
            <ac:spMkLst>
              <pc:docMk/>
              <pc:sldMasterMk cId="3120243165" sldId="2147483660"/>
              <pc:sldLayoutMk cId="691324733" sldId="2147483673"/>
              <ac:spMk id="16" creationId="{2B8C7C2A-22F2-9C49-D70E-5C8A22C35019}"/>
            </ac:spMkLst>
          </pc:sp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7" creationId="{DD7CACF7-D679-73AB-9142-786DA076C3A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8" creationId="{F5D755EC-05C2-0884-2C2F-74A7297B707D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9" creationId="{40A42823-F60C-D577-74D9-FE8C3E3A623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0" creationId="{ECDBB212-ABA5-CE0D-7F0C-C37D656E0D6B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1" creationId="{9AD65224-3024-068D-2B15-9BC765970543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06:41.955" v="422" actId="20577"/>
          <pc:sldLayoutMkLst>
            <pc:docMk/>
            <pc:sldMasterMk cId="3120243165" sldId="2147483660"/>
            <pc:sldLayoutMk cId="1477845932" sldId="2147483674"/>
          </pc:sldLayoutMkLst>
          <pc:spChg chg="mod">
            <ac:chgData name="Chris Moreh" userId="17b81281-9f29-44e0-9273-6dadbf6896a2" providerId="ADAL" clId="{2B41A477-2A84-4B8D-9025-16417BC1047B}" dt="2024-10-01T08:06:41.955" v="422" actId="20577"/>
            <ac:spMkLst>
              <pc:docMk/>
              <pc:sldMasterMk cId="3120243165" sldId="2147483660"/>
              <pc:sldLayoutMk cId="1477845932" sldId="2147483674"/>
              <ac:spMk id="4" creationId="{85343B67-CE49-0A0C-7F9C-757FF38AD817}"/>
            </ac:spMkLst>
          </pc:spChg>
        </pc:sldLayoutChg>
        <pc:sldLayoutChg chg="modSp mod">
          <pc:chgData name="Chris Moreh" userId="17b81281-9f29-44e0-9273-6dadbf6896a2" providerId="ADAL" clId="{2B41A477-2A84-4B8D-9025-16417BC1047B}" dt="2024-10-01T08:06:12.673" v="377" actId="20577"/>
          <pc:sldLayoutMkLst>
            <pc:docMk/>
            <pc:sldMasterMk cId="3120243165" sldId="2147483660"/>
            <pc:sldLayoutMk cId="1270494045" sldId="2147483676"/>
          </pc:sldLayoutMkLst>
          <pc:graphicFrameChg chg="modGraphic">
            <ac:chgData name="Chris Moreh" userId="17b81281-9f29-44e0-9273-6dadbf6896a2" providerId="ADAL" clId="{2B41A477-2A84-4B8D-9025-16417BC1047B}" dt="2024-10-01T08:06:12.673" v="377" actId="20577"/>
            <ac:graphicFrameMkLst>
              <pc:docMk/>
              <pc:sldMasterMk cId="3120243165" sldId="2147483660"/>
              <pc:sldLayoutMk cId="1270494045" sldId="2147483676"/>
              <ac:graphicFrameMk id="6" creationId="{A549E6D0-17C2-32B5-650D-F84097C07BFD}"/>
            </ac:graphicFrameMkLst>
          </pc:graphicFrameChg>
        </pc:sldLayoutChg>
        <pc:sldLayoutChg chg="del">
          <pc:chgData name="Chris Moreh" userId="17b81281-9f29-44e0-9273-6dadbf6896a2" providerId="ADAL" clId="{2B41A477-2A84-4B8D-9025-16417BC1047B}" dt="2024-10-01T09:36:35.986" v="683" actId="47"/>
          <pc:sldLayoutMkLst>
            <pc:docMk/>
            <pc:sldMasterMk cId="3120243165" sldId="2147483660"/>
            <pc:sldLayoutMk cId="1580391947" sldId="2147483678"/>
          </pc:sldLayoutMkLst>
        </pc:sldLayoutChg>
      </pc:sldMasterChg>
    </pc:docChg>
  </pc:docChgLst>
  <pc:docChgLst>
    <pc:chgData name="Chris Moreh" userId="17b81281-9f29-44e0-9273-6dadbf6896a2" providerId="ADAL" clId="{0587631C-E615-4358-AA79-1980FA25ACE0}"/>
    <pc:docChg chg="undo custSel addSld delSld modSld sldOrd modMainMaster">
      <pc:chgData name="Chris Moreh" userId="17b81281-9f29-44e0-9273-6dadbf6896a2" providerId="ADAL" clId="{0587631C-E615-4358-AA79-1980FA25ACE0}" dt="2024-07-22T15:39:12.405" v="69" actId="167"/>
      <pc:docMkLst>
        <pc:docMk/>
      </pc:docMkLst>
      <pc:sldChg chg="modSp mod">
        <pc:chgData name="Chris Moreh" userId="17b81281-9f29-44e0-9273-6dadbf6896a2" providerId="ADAL" clId="{0587631C-E615-4358-AA79-1980FA25ACE0}" dt="2024-07-22T15:31:14.097" v="56" actId="14100"/>
        <pc:sldMkLst>
          <pc:docMk/>
          <pc:sldMk cId="2434060694" sldId="272"/>
        </pc:sldMkLst>
        <pc:spChg chg="mod">
          <ac:chgData name="Chris Moreh" userId="17b81281-9f29-44e0-9273-6dadbf6896a2" providerId="ADAL" clId="{0587631C-E615-4358-AA79-1980FA25ACE0}" dt="2024-07-22T15:31:14.097" v="56" actId="14100"/>
          <ac:spMkLst>
            <pc:docMk/>
            <pc:sldMk cId="2434060694" sldId="272"/>
            <ac:spMk id="7" creationId="{ED61ED77-8162-28C5-EA68-6A5845CA0A41}"/>
          </ac:spMkLst>
        </pc:spChg>
      </pc:sldChg>
      <pc:sldChg chg="modSp mod">
        <pc:chgData name="Chris Moreh" userId="17b81281-9f29-44e0-9273-6dadbf6896a2" providerId="ADAL" clId="{0587631C-E615-4358-AA79-1980FA25ACE0}" dt="2024-07-22T15:39:12.405" v="69" actId="167"/>
        <pc:sldMkLst>
          <pc:docMk/>
          <pc:sldMk cId="422561252" sldId="288"/>
        </pc:sldMkLst>
        <pc:spChg chg="ord">
          <ac:chgData name="Chris Moreh" userId="17b81281-9f29-44e0-9273-6dadbf6896a2" providerId="ADAL" clId="{0587631C-E615-4358-AA79-1980FA25ACE0}" dt="2024-07-22T15:39:12.405" v="69" actId="167"/>
          <ac:spMkLst>
            <pc:docMk/>
            <pc:sldMk cId="422561252" sldId="288"/>
            <ac:spMk id="16" creationId="{B508C0B4-EF5E-073D-ECE4-0B793D2523DC}"/>
          </ac:spMkLst>
        </pc:spChg>
        <pc:spChg chg="ord">
          <ac:chgData name="Chris Moreh" userId="17b81281-9f29-44e0-9273-6dadbf6896a2" providerId="ADAL" clId="{0587631C-E615-4358-AA79-1980FA25ACE0}" dt="2024-07-22T15:39:09.338" v="68" actId="171"/>
          <ac:spMkLst>
            <pc:docMk/>
            <pc:sldMk cId="422561252" sldId="288"/>
            <ac:spMk id="17" creationId="{88455115-4E1D-0B1E-C083-1DA5C6D7503A}"/>
          </ac:spMkLst>
        </pc:spChg>
      </pc:sldChg>
      <pc:sldChg chg="addSp delSp modSp new del mod modClrScheme chgLayout">
        <pc:chgData name="Chris Moreh" userId="17b81281-9f29-44e0-9273-6dadbf6896a2" providerId="ADAL" clId="{0587631C-E615-4358-AA79-1980FA25ACE0}" dt="2024-07-22T15:28:53.947" v="34" actId="47"/>
        <pc:sldMkLst>
          <pc:docMk/>
          <pc:sldMk cId="1491049506" sldId="305"/>
        </pc:sldMkLst>
        <pc:spChg chg="del mod ord">
          <ac:chgData name="Chris Moreh" userId="17b81281-9f29-44e0-9273-6dadbf6896a2" providerId="ADAL" clId="{0587631C-E615-4358-AA79-1980FA25ACE0}" dt="2024-07-22T15:21:56.401" v="14" actId="700"/>
          <ac:spMkLst>
            <pc:docMk/>
            <pc:sldMk cId="1491049506" sldId="305"/>
            <ac:spMk id="2" creationId="{679848C9-673D-7F9B-070F-162DB7152E86}"/>
          </ac:spMkLst>
        </pc:spChg>
        <pc:spChg chg="del">
          <ac:chgData name="Chris Moreh" userId="17b81281-9f29-44e0-9273-6dadbf6896a2" providerId="ADAL" clId="{0587631C-E615-4358-AA79-1980FA25ACE0}" dt="2024-07-22T15:19:26.595" v="1" actId="478"/>
          <ac:spMkLst>
            <pc:docMk/>
            <pc:sldMk cId="1491049506" sldId="305"/>
            <ac:spMk id="3" creationId="{1EF78EB6-82C8-3863-2D4E-6AADAB7BDD01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4" creationId="{B70D0A1E-8BBD-BACA-6A7A-B80FA74D701A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5" creationId="{09D3D71A-223F-8A6C-51A6-82E7AEE2C1A4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6" creationId="{F46E126F-A2B9-3CE3-735D-D4E104556097}"/>
          </ac:spMkLst>
        </pc:spChg>
        <pc:spChg chg="add del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7" creationId="{D37F845F-33CA-7477-24B9-F89DAFB65E7A}"/>
          </ac:spMkLst>
        </pc:spChg>
        <pc:spChg chg="add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8" creationId="{E150AA9B-C844-0D03-1C7E-0248CCBE8C8D}"/>
          </ac:spMkLst>
        </pc:spChg>
        <pc:spChg chg="add mod ord">
          <ac:chgData name="Chris Moreh" userId="17b81281-9f29-44e0-9273-6dadbf6896a2" providerId="ADAL" clId="{0587631C-E615-4358-AA79-1980FA25ACE0}" dt="2024-07-22T15:23:34.564" v="33" actId="948"/>
          <ac:spMkLst>
            <pc:docMk/>
            <pc:sldMk cId="1491049506" sldId="305"/>
            <ac:spMk id="9" creationId="{262F7B96-BD6B-1542-5578-E6C2479A4659}"/>
          </ac:spMkLst>
        </pc:spChg>
      </pc:sldChg>
      <pc:sldChg chg="modSp add mod">
        <pc:chgData name="Chris Moreh" userId="17b81281-9f29-44e0-9273-6dadbf6896a2" providerId="ADAL" clId="{0587631C-E615-4358-AA79-1980FA25ACE0}" dt="2024-07-22T15:30:54.450" v="54" actId="6549"/>
        <pc:sldMkLst>
          <pc:docMk/>
          <pc:sldMk cId="1609695612" sldId="305"/>
        </pc:sldMkLst>
        <pc:spChg chg="mod">
          <ac:chgData name="Chris Moreh" userId="17b81281-9f29-44e0-9273-6dadbf6896a2" providerId="ADAL" clId="{0587631C-E615-4358-AA79-1980FA25ACE0}" dt="2024-07-22T15:30:54.450" v="54" actId="6549"/>
          <ac:spMkLst>
            <pc:docMk/>
            <pc:sldMk cId="1609695612" sldId="305"/>
            <ac:spMk id="7" creationId="{ED61ED77-8162-28C5-EA68-6A5845CA0A41}"/>
          </ac:spMkLst>
        </pc:spChg>
      </pc:sldChg>
      <pc:sldChg chg="modSp add mod ord">
        <pc:chgData name="Chris Moreh" userId="17b81281-9f29-44e0-9273-6dadbf6896a2" providerId="ADAL" clId="{0587631C-E615-4358-AA79-1980FA25ACE0}" dt="2024-07-22T15:30:49.174" v="53"/>
        <pc:sldMkLst>
          <pc:docMk/>
          <pc:sldMk cId="472146206" sldId="306"/>
        </pc:sldMkLst>
        <pc:spChg chg="mod">
          <ac:chgData name="Chris Moreh" userId="17b81281-9f29-44e0-9273-6dadbf6896a2" providerId="ADAL" clId="{0587631C-E615-4358-AA79-1980FA25ACE0}" dt="2024-07-22T15:30:41.757" v="51" actId="6549"/>
          <ac:spMkLst>
            <pc:docMk/>
            <pc:sldMk cId="472146206" sldId="306"/>
            <ac:spMk id="7" creationId="{ED61ED77-8162-28C5-EA68-6A5845CA0A41}"/>
          </ac:spMkLst>
        </pc:spChg>
      </pc:sldChg>
      <pc:sldChg chg="delSp add mod delAnim">
        <pc:chgData name="Chris Moreh" userId="17b81281-9f29-44e0-9273-6dadbf6896a2" providerId="ADAL" clId="{0587631C-E615-4358-AA79-1980FA25ACE0}" dt="2024-07-22T15:36:47.885" v="58" actId="478"/>
        <pc:sldMkLst>
          <pc:docMk/>
          <pc:sldMk cId="3921884830" sldId="307"/>
        </pc:sldMkLst>
        <pc:spChg chg="del">
          <ac:chgData name="Chris Moreh" userId="17b81281-9f29-44e0-9273-6dadbf6896a2" providerId="ADAL" clId="{0587631C-E615-4358-AA79-1980FA25ACE0}" dt="2024-07-22T15:36:47.885" v="58" actId="478"/>
          <ac:spMkLst>
            <pc:docMk/>
            <pc:sldMk cId="3921884830" sldId="307"/>
            <ac:spMk id="17" creationId="{88455115-4E1D-0B1E-C083-1DA5C6D7503A}"/>
          </ac:spMkLst>
        </pc:spChg>
      </pc:sldChg>
      <pc:sldMasterChg chg="addSldLayout modSldLayout">
        <pc:chgData name="Chris Moreh" userId="17b81281-9f29-44e0-9273-6dadbf6896a2" providerId="ADAL" clId="{0587631C-E615-4358-AA79-1980FA25ACE0}" dt="2024-07-22T15:21:30.631" v="13" actId="20577"/>
        <pc:sldMasterMkLst>
          <pc:docMk/>
          <pc:sldMasterMk cId="3120243165" sldId="2147483660"/>
        </pc:sldMasterMkLst>
        <pc:sldLayoutChg chg="addSp delSp modSp new mod">
          <pc:chgData name="Chris Moreh" userId="17b81281-9f29-44e0-9273-6dadbf6896a2" providerId="ADAL" clId="{0587631C-E615-4358-AA79-1980FA25ACE0}" dt="2024-07-22T15:21:30.631" v="13" actId="20577"/>
          <pc:sldLayoutMkLst>
            <pc:docMk/>
            <pc:sldMasterMk cId="3120243165" sldId="2147483660"/>
            <pc:sldLayoutMk cId="746363300" sldId="2147483677"/>
          </pc:sldLayoutMkLst>
          <pc:spChg chg="mod">
            <ac:chgData name="Chris Moreh" userId="17b81281-9f29-44e0-9273-6dadbf6896a2" providerId="ADAL" clId="{0587631C-E615-4358-AA79-1980FA25ACE0}" dt="2024-07-22T15:21:30.631" v="13" actId="20577"/>
            <ac:spMkLst>
              <pc:docMk/>
              <pc:sldMasterMk cId="3120243165" sldId="2147483660"/>
              <pc:sldLayoutMk cId="746363300" sldId="2147483677"/>
              <ac:spMk id="2" creationId="{1312ECC6-7BD6-D9D0-DD8F-30FCF10DE4E6}"/>
            </ac:spMkLst>
          </pc:spChg>
          <pc:spChg chg="add del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6" creationId="{D22F521B-7A6C-C288-0714-9564114C212C}"/>
            </ac:spMkLst>
          </pc:spChg>
          <pc:spChg chg="add mod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7" creationId="{C9FD4878-448B-C559-6183-304914140DFB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2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8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9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9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6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1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05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54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33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12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0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455" y="5559906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5271" y="4969095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gmoreh.github.io/SOC2069-QUANT/Data/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2682899" TargetMode="External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i="1" dirty="0"/>
              <a:t>The spirit level </a:t>
            </a:r>
            <a:r>
              <a:rPr dirty="0"/>
              <a:t>(2010)</a:t>
            </a:r>
            <a:r>
              <a:rPr lang="en-GB" dirty="0"/>
              <a:t>: replication data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/>
        </p:nvGraphicFramePr>
        <p:xfrm>
          <a:off x="6509665" y="1491527"/>
          <a:ext cx="5036232" cy="2447290"/>
        </p:xfrm>
        <a:graphic>
          <a:graphicData uri="http://schemas.openxmlformats.org/drawingml/2006/table">
            <a:tbl>
              <a:tblPr/>
              <a:tblGrid>
                <a:gridCol w="1678744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261402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</a:tblGrid>
              <a:tr h="350520">
                <a:tc gridSpan="3">
                  <a:txBody>
                    <a:bodyPr/>
                    <a:lstStyle/>
                    <a:p>
                      <a:pPr algn="l"/>
                      <a:r>
                        <a:rPr lang="en-GB" sz="18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BC037A-EC9D-638F-2B58-8BB1B7BE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3" y="1491527"/>
            <a:ext cx="5780260" cy="3874945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116D9C6-0FA6-1FC5-3BC7-81692DB3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363" y="4125514"/>
            <a:ext cx="2719846" cy="18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6B12A47D-FB73-5123-18E4-CBD26753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3012" y="4125513"/>
            <a:ext cx="2719848" cy="18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6B72F-9C7B-101E-EFAC-35C6451D2542}"/>
              </a:ext>
            </a:extLst>
          </p:cNvPr>
          <p:cNvSpPr txBox="1"/>
          <p:nvPr/>
        </p:nvSpPr>
        <p:spPr>
          <a:xfrm>
            <a:off x="756746" y="5528603"/>
            <a:ext cx="566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6"/>
              </a:rPr>
              <a:t>https://cgmoreh.github.io/SOC2069-QUANT/Data/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54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dirty="0">
                <a:sym typeface="Wingdings" panose="05000000000000000000" pitchFamily="2" charset="2"/>
              </a:rPr>
              <a:t>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30711"/>
              </p:ext>
            </p:extLst>
          </p:nvPr>
        </p:nvGraphicFramePr>
        <p:xfrm>
          <a:off x="6509665" y="1491527"/>
          <a:ext cx="5036232" cy="2447290"/>
        </p:xfrm>
        <a:graphic>
          <a:graphicData uri="http://schemas.openxmlformats.org/drawingml/2006/table">
            <a:tbl>
              <a:tblPr/>
              <a:tblGrid>
                <a:gridCol w="1678744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261402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</a:tblGrid>
              <a:tr h="350520">
                <a:tc gridSpan="3">
                  <a:txBody>
                    <a:bodyPr/>
                    <a:lstStyle/>
                    <a:p>
                      <a:pPr algn="l"/>
                      <a:r>
                        <a:rPr lang="en-GB" sz="18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"/>
          <a:stretch/>
        </p:blipFill>
        <p:spPr>
          <a:xfrm>
            <a:off x="901986" y="1960379"/>
            <a:ext cx="5400000" cy="3932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742F91-07C1-3C8E-EF82-ACF2171BC440}"/>
              </a:ext>
            </a:extLst>
          </p:cNvPr>
          <p:cNvSpPr/>
          <p:nvPr/>
        </p:nvSpPr>
        <p:spPr>
          <a:xfrm>
            <a:off x="8325854" y="2186018"/>
            <a:ext cx="2598820" cy="332592"/>
          </a:xfrm>
          <a:prstGeom prst="rect">
            <a:avLst/>
          </a:prstGeom>
          <a:solidFill>
            <a:srgbClr val="DA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FA8AC8-311E-BFF9-EC3C-D3E6077CA660}"/>
              </a:ext>
            </a:extLst>
          </p:cNvPr>
          <p:cNvSpPr/>
          <p:nvPr/>
        </p:nvSpPr>
        <p:spPr>
          <a:xfrm>
            <a:off x="8325854" y="2747789"/>
            <a:ext cx="1090862" cy="332592"/>
          </a:xfrm>
          <a:prstGeom prst="rect">
            <a:avLst/>
          </a:prstGeom>
          <a:solidFill>
            <a:srgbClr val="3F739B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87DD1-690F-F813-BED2-229702FDF317}"/>
              </a:ext>
            </a:extLst>
          </p:cNvPr>
          <p:cNvCxnSpPr/>
          <p:nvPr/>
        </p:nvCxnSpPr>
        <p:spPr>
          <a:xfrm>
            <a:off x="1604207" y="4074693"/>
            <a:ext cx="4392000" cy="0"/>
          </a:xfrm>
          <a:prstGeom prst="line">
            <a:avLst/>
          </a:prstGeom>
          <a:ln w="28575">
            <a:solidFill>
              <a:srgbClr val="17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763B8D0C-53B5-E4B9-CF7A-A51451BA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363" y="4125514"/>
            <a:ext cx="2719846" cy="18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46F8452B-698B-338D-F9BE-8178D091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3012" y="4125513"/>
            <a:ext cx="2719848" cy="18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dirty="0">
                <a:sym typeface="Wingdings" panose="05000000000000000000" pitchFamily="2" charset="2"/>
              </a:rPr>
              <a:t>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/>
        </p:nvGraphicFramePr>
        <p:xfrm>
          <a:off x="6509665" y="1491527"/>
          <a:ext cx="5036232" cy="2447290"/>
        </p:xfrm>
        <a:graphic>
          <a:graphicData uri="http://schemas.openxmlformats.org/drawingml/2006/table">
            <a:tbl>
              <a:tblPr/>
              <a:tblGrid>
                <a:gridCol w="1678744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261402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</a:tblGrid>
              <a:tr h="350520">
                <a:tc gridSpan="3">
                  <a:txBody>
                    <a:bodyPr/>
                    <a:lstStyle/>
                    <a:p>
                      <a:pPr algn="l"/>
                      <a:r>
                        <a:rPr lang="en-GB" sz="18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5"/>
          <a:stretch/>
        </p:blipFill>
        <p:spPr>
          <a:xfrm>
            <a:off x="901986" y="1960388"/>
            <a:ext cx="5400000" cy="39182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742F91-07C1-3C8E-EF82-ACF2171BC440}"/>
              </a:ext>
            </a:extLst>
          </p:cNvPr>
          <p:cNvSpPr/>
          <p:nvPr/>
        </p:nvSpPr>
        <p:spPr>
          <a:xfrm>
            <a:off x="8325854" y="2186018"/>
            <a:ext cx="2598820" cy="332592"/>
          </a:xfrm>
          <a:prstGeom prst="rect">
            <a:avLst/>
          </a:prstGeom>
          <a:solidFill>
            <a:srgbClr val="DA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3E084BF-11A8-CDEB-9F9C-680E39C37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363" y="4125514"/>
            <a:ext cx="2719846" cy="18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6B4F7A0-14AA-2271-EA60-1AB044A1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3012" y="4125513"/>
            <a:ext cx="2719848" cy="18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/>
        </p:nvGraphicFramePr>
        <p:xfrm>
          <a:off x="6509665" y="1491527"/>
          <a:ext cx="5036232" cy="2447290"/>
        </p:xfrm>
        <a:graphic>
          <a:graphicData uri="http://schemas.openxmlformats.org/drawingml/2006/table">
            <a:tbl>
              <a:tblPr/>
              <a:tblGrid>
                <a:gridCol w="1678744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261402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</a:tblGrid>
              <a:tr h="350520">
                <a:tc gridSpan="3">
                  <a:txBody>
                    <a:bodyPr/>
                    <a:lstStyle/>
                    <a:p>
                      <a:pPr algn="l"/>
                      <a:r>
                        <a:rPr lang="en-GB" sz="18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/>
          <a:stretch/>
        </p:blipFill>
        <p:spPr>
          <a:xfrm>
            <a:off x="491359" y="1782823"/>
            <a:ext cx="5274280" cy="420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56373C-67F2-D533-5AF7-11FEB96B0E8C}"/>
              </a:ext>
            </a:extLst>
          </p:cNvPr>
          <p:cNvSpPr/>
          <p:nvPr/>
        </p:nvSpPr>
        <p:spPr>
          <a:xfrm>
            <a:off x="1301992" y="4438650"/>
            <a:ext cx="4463646" cy="744527"/>
          </a:xfrm>
          <a:prstGeom prst="rect">
            <a:avLst/>
          </a:prstGeom>
          <a:solidFill>
            <a:srgbClr val="DA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1E6B82-5947-1025-85DF-5B3A3DA8B82B}"/>
              </a:ext>
            </a:extLst>
          </p:cNvPr>
          <p:cNvSpPr/>
          <p:nvPr/>
        </p:nvSpPr>
        <p:spPr>
          <a:xfrm>
            <a:off x="4782572" y="4438650"/>
            <a:ext cx="880294" cy="388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4F6DF44-11B1-9CBC-B177-D8FB8691E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363" y="4125514"/>
            <a:ext cx="2719846" cy="18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59DB6339-EBC1-3E44-EE8C-F9CC0373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3012" y="4125513"/>
            <a:ext cx="2719848" cy="18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0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59F2B2-BAF1-26FC-FB99-4B5BB002077C}"/>
              </a:ext>
            </a:extLst>
          </p:cNvPr>
          <p:cNvSpPr/>
          <p:nvPr/>
        </p:nvSpPr>
        <p:spPr>
          <a:xfrm>
            <a:off x="7733664" y="5024906"/>
            <a:ext cx="884556" cy="872974"/>
          </a:xfrm>
          <a:prstGeom prst="rect">
            <a:avLst/>
          </a:prstGeom>
          <a:solidFill>
            <a:srgbClr val="DA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489F4-4847-6B11-F591-FE303D9E2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/>
          <a:stretch/>
        </p:blipFill>
        <p:spPr>
          <a:xfrm>
            <a:off x="491358" y="1782823"/>
            <a:ext cx="5276431" cy="4200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789" y="1206927"/>
            <a:ext cx="6217885" cy="47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dirty="0">
                <a:sym typeface="Wingdings" panose="05000000000000000000" pitchFamily="2" charset="2"/>
              </a:rPr>
              <a:t>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959" y="1352295"/>
            <a:ext cx="4186139" cy="3095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789" y="1206927"/>
            <a:ext cx="6217885" cy="478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DAB24-00D9-B6DD-D86C-03EB6F537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" y="4512482"/>
            <a:ext cx="4186140" cy="14567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BB58A9-F045-4B3C-C165-C5584CAD34B7}"/>
              </a:ext>
            </a:extLst>
          </p:cNvPr>
          <p:cNvSpPr/>
          <p:nvPr/>
        </p:nvSpPr>
        <p:spPr>
          <a:xfrm>
            <a:off x="3729714" y="5365920"/>
            <a:ext cx="775325" cy="626167"/>
          </a:xfrm>
          <a:prstGeom prst="rect">
            <a:avLst/>
          </a:prstGeom>
          <a:solidFill>
            <a:srgbClr val="DA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7EA6B8-64B6-6667-54EA-040EB411A0A2}"/>
              </a:ext>
            </a:extLst>
          </p:cNvPr>
          <p:cNvSpPr/>
          <p:nvPr/>
        </p:nvSpPr>
        <p:spPr>
          <a:xfrm>
            <a:off x="9648998" y="5017770"/>
            <a:ext cx="686264" cy="924899"/>
          </a:xfrm>
          <a:prstGeom prst="rect">
            <a:avLst/>
          </a:prstGeom>
          <a:solidFill>
            <a:srgbClr val="DA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64A40-0F4E-9321-610F-9C5F150C54DD}"/>
              </a:ext>
            </a:extLst>
          </p:cNvPr>
          <p:cNvSpPr/>
          <p:nvPr/>
        </p:nvSpPr>
        <p:spPr>
          <a:xfrm>
            <a:off x="10556469" y="3348990"/>
            <a:ext cx="759231" cy="468630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480465-698D-39CB-FC56-5508F9A3DE36}"/>
              </a:ext>
            </a:extLst>
          </p:cNvPr>
          <p:cNvSpPr/>
          <p:nvPr/>
        </p:nvSpPr>
        <p:spPr>
          <a:xfrm>
            <a:off x="11131779" y="5719652"/>
            <a:ext cx="759231" cy="223017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D21993-70B6-1A19-FEC0-A9A75942B355}"/>
              </a:ext>
            </a:extLst>
          </p:cNvPr>
          <p:cNvSpPr/>
          <p:nvPr/>
        </p:nvSpPr>
        <p:spPr>
          <a:xfrm>
            <a:off x="4549999" y="5343060"/>
            <a:ext cx="759231" cy="561839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6D13C4-8407-E3C2-20FB-5F0F5E797A6D}"/>
              </a:ext>
            </a:extLst>
          </p:cNvPr>
          <p:cNvSpPr/>
          <p:nvPr/>
        </p:nvSpPr>
        <p:spPr>
          <a:xfrm>
            <a:off x="6547104" y="1975104"/>
            <a:ext cx="767334" cy="665707"/>
          </a:xfrm>
          <a:prstGeom prst="rect">
            <a:avLst/>
          </a:prstGeom>
          <a:solidFill>
            <a:srgbClr val="DA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58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15CB2-542B-A6B3-4671-B475B65F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/>
          <a:stretch/>
        </p:blipFill>
        <p:spPr>
          <a:xfrm>
            <a:off x="491358" y="1782823"/>
            <a:ext cx="5688000" cy="4200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789" y="1206927"/>
            <a:ext cx="6217885" cy="47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7"/>
          <a:stretch/>
        </p:blipFill>
        <p:spPr>
          <a:xfrm>
            <a:off x="480060" y="1897379"/>
            <a:ext cx="5287729" cy="40947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789" y="1206927"/>
            <a:ext cx="6217885" cy="47851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7E3ACF-D4C3-2502-17F0-03F90D66731A}"/>
              </a:ext>
            </a:extLst>
          </p:cNvPr>
          <p:cNvSpPr/>
          <p:nvPr/>
        </p:nvSpPr>
        <p:spPr>
          <a:xfrm>
            <a:off x="8663940" y="4992624"/>
            <a:ext cx="948690" cy="916685"/>
          </a:xfrm>
          <a:prstGeom prst="rect">
            <a:avLst/>
          </a:prstGeom>
          <a:solidFill>
            <a:srgbClr val="DA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5BE9DCD-36A4-9D2A-DEFC-526CBB943120}"/>
              </a:ext>
            </a:extLst>
          </p:cNvPr>
          <p:cNvSpPr/>
          <p:nvPr/>
        </p:nvSpPr>
        <p:spPr>
          <a:xfrm>
            <a:off x="5280661" y="3829050"/>
            <a:ext cx="160020" cy="69723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709D734-C56C-74D2-BCF9-DEB651395DCD}"/>
              </a:ext>
            </a:extLst>
          </p:cNvPr>
          <p:cNvSpPr/>
          <p:nvPr/>
        </p:nvSpPr>
        <p:spPr>
          <a:xfrm>
            <a:off x="4667251" y="3729990"/>
            <a:ext cx="160020" cy="55626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347E80E-FE4B-EAB0-8C66-B491B6F5C12D}"/>
              </a:ext>
            </a:extLst>
          </p:cNvPr>
          <p:cNvSpPr/>
          <p:nvPr/>
        </p:nvSpPr>
        <p:spPr>
          <a:xfrm>
            <a:off x="3123924" y="3457575"/>
            <a:ext cx="72000" cy="21600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3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9FFEE-819C-5FF1-ECF4-8B5C41E00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2254E-8353-5AD7-F4D6-5066ACB1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3765A-E308-73B2-A609-99A0A769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3DD6-23DF-6BE5-7A41-B43D3F6A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8" y="531607"/>
            <a:ext cx="8908459" cy="52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90FC48-83AB-43CE-58FF-FF45B8C8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‘best’ line?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E31FDA-E474-477F-89E4-2BE343EE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>
                <a:solidFill>
                  <a:schemeClr val="tx2">
                    <a:lumMod val="75000"/>
                  </a:schemeClr>
                </a:solidFill>
              </a:rPr>
              <a:pPr algn="ctr"/>
              <a:t>19</a:t>
            </a:fld>
            <a:endParaRPr lang="en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68F5D-993E-4553-80D2-F5656CF1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7" y="1390955"/>
            <a:ext cx="6306356" cy="4148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631AD-853D-482E-8CC1-BB559ACD1740}"/>
              </a:ext>
            </a:extLst>
          </p:cNvPr>
          <p:cNvSpPr txBox="1"/>
          <p:nvPr/>
        </p:nvSpPr>
        <p:spPr>
          <a:xfrm>
            <a:off x="702656" y="5616905"/>
            <a:ext cx="538860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67" dirty="0">
                <a:solidFill>
                  <a:schemeClr val="tx2">
                    <a:lumMod val="75000"/>
                  </a:schemeClr>
                </a:solidFill>
              </a:rPr>
              <a:t>Source: F. J. Anscombe (1973). Graphs in Statistical Analysis. </a:t>
            </a:r>
            <a:r>
              <a:rPr lang="en-GB" sz="1067" i="1" dirty="0">
                <a:solidFill>
                  <a:schemeClr val="tx2">
                    <a:lumMod val="75000"/>
                  </a:schemeClr>
                </a:solidFill>
              </a:rPr>
              <a:t>The American Statistician</a:t>
            </a:r>
            <a:r>
              <a:rPr lang="en-GB" sz="1067" dirty="0">
                <a:solidFill>
                  <a:schemeClr val="tx2">
                    <a:lumMod val="75000"/>
                  </a:schemeClr>
                </a:solidFill>
              </a:rPr>
              <a:t>, 27(1):17-21. If you have access to JSTOR you can get the article at the following link: </a:t>
            </a:r>
            <a:r>
              <a:rPr lang="en-GB" sz="1067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http://www.jstor.org/stable/2682899</a:t>
            </a:r>
            <a:r>
              <a:rPr lang="en-GB" sz="1067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B775F-EBFA-4604-A384-C3EC4252B96A}"/>
              </a:ext>
            </a:extLst>
          </p:cNvPr>
          <p:cNvSpPr txBox="1"/>
          <p:nvPr/>
        </p:nvSpPr>
        <p:spPr>
          <a:xfrm>
            <a:off x="7202211" y="2580165"/>
            <a:ext cx="4553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</a:pP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T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latin typeface="ArialMT"/>
              </a:rPr>
              <a:t>he same regression line could represent very different relationships</a:t>
            </a:r>
          </a:p>
          <a:p>
            <a:pPr marL="380990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Modelling continuous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383FB-FAD5-ACBF-8362-99A44C5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E9004-46D7-4459-92C5-C04BA0CB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12" y="708931"/>
            <a:ext cx="9144825" cy="55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B22B1-E9CC-41F6-ADF8-58947530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12" y="373391"/>
            <a:ext cx="8593176" cy="57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A31D3-72D3-4C2F-9E46-F962CBDE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18" y="348589"/>
            <a:ext cx="8971167" cy="59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3665B-4A8A-4E7E-9EB9-FBCE5589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6" y="827778"/>
            <a:ext cx="9495203" cy="53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FE4D6-8766-49A0-B677-626E90F8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30" y="468154"/>
            <a:ext cx="7198999" cy="5264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92E34DB3-B618-46C4-F0E8-66B5AAF48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916" y="1125622"/>
                <a:ext cx="4886803" cy="1304412"/>
              </a:xfrm>
              <a:prstGeom prst="rect">
                <a:avLst/>
              </a:prstGeom>
            </p:spPr>
            <p:txBody>
              <a:bodyPr/>
              <a:lstStyle>
                <a:lvl1pPr marL="269875" indent="-269875" algn="l" defTabSz="3429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SzPct val="130000"/>
                  <a:buFont typeface="Arial Narrow" panose="020B060602020203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9750" indent="-196850" algn="l" defTabSz="3429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Arial Narrow" panose="020B0606020202030204" pitchFamily="34" charset="0"/>
                  <a:buChar char="►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17550" indent="-269875" algn="l" defTabSz="342900" rtl="0" eaLnBrk="1" latinLnBrk="0" hangingPunct="1">
                  <a:spcBef>
                    <a:spcPct val="20000"/>
                  </a:spcBef>
                  <a:buClr>
                    <a:srgbClr val="5E8F3D"/>
                  </a:buClr>
                  <a:buFont typeface="Arial Narrow" panose="020B0606020202030204" pitchFamily="34" charset="0"/>
                  <a:buChar char="◄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09625" indent="-177800" algn="l" defTabSz="342900" rtl="0" eaLnBrk="1" latinLnBrk="0" hangingPunct="1">
                  <a:spcBef>
                    <a:spcPct val="20000"/>
                  </a:spcBef>
                  <a:buClr>
                    <a:schemeClr val="accent6">
                      <a:lumMod val="50000"/>
                    </a:schemeClr>
                  </a:buClr>
                  <a:buFont typeface="Arial Narrow" panose="020B0606020202030204" pitchFamily="34" charset="0"/>
                  <a:buChar char="▼"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895350" indent="-92075" algn="l" defTabSz="342900" rtl="0" eaLnBrk="1" latinLnBrk="0" hangingPunct="1">
                  <a:spcBef>
                    <a:spcPct val="20000"/>
                  </a:spcBef>
                  <a:buClr>
                    <a:srgbClr val="A88000"/>
                  </a:buClr>
                  <a:buFont typeface="Arial Narrow" panose="020B0606020202030204" pitchFamily="34" charset="0"/>
                  <a:buChar char="▲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6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2667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667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667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667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667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67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GB" sz="2667" i="1" dirty="0">
                  <a:latin typeface="Cambria Math" panose="02040503050406030204" pitchFamily="18" charset="0"/>
                </a:endParaRPr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667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667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67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667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667" dirty="0"/>
              </a:p>
            </p:txBody>
          </p:sp>
        </mc:Choice>
        <mc:Fallback xmlns="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92E34DB3-B618-46C4-F0E8-66B5AAF48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16" y="1125622"/>
                <a:ext cx="4886803" cy="130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1E549E-C8DB-DE07-B1ED-FF5722BABEF5}"/>
              </a:ext>
            </a:extLst>
          </p:cNvPr>
          <p:cNvSpPr/>
          <p:nvPr/>
        </p:nvSpPr>
        <p:spPr>
          <a:xfrm>
            <a:off x="7003625" y="2176498"/>
            <a:ext cx="4144361" cy="38370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70701F-D9D6-6991-C683-FACE1F142BDA}"/>
              </a:ext>
            </a:extLst>
          </p:cNvPr>
          <p:cNvSpPr/>
          <p:nvPr/>
        </p:nvSpPr>
        <p:spPr>
          <a:xfrm>
            <a:off x="8135847" y="2711234"/>
            <a:ext cx="3491981" cy="31601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9A6748-F37D-94A4-AEAC-3FE2A0B2AD44}"/>
              </a:ext>
            </a:extLst>
          </p:cNvPr>
          <p:cNvSpPr/>
          <p:nvPr/>
        </p:nvSpPr>
        <p:spPr>
          <a:xfrm>
            <a:off x="8285851" y="2739899"/>
            <a:ext cx="1693795" cy="1620315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X1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0ACD01-36E4-D4A4-1E7C-CE56D0CF83A1}"/>
              </a:ext>
            </a:extLst>
          </p:cNvPr>
          <p:cNvSpPr/>
          <p:nvPr/>
        </p:nvSpPr>
        <p:spPr>
          <a:xfrm>
            <a:off x="9373779" y="3284115"/>
            <a:ext cx="1760221" cy="1620315"/>
          </a:xfrm>
          <a:prstGeom prst="ellipse">
            <a:avLst/>
          </a:prstGeom>
          <a:solidFill>
            <a:schemeClr val="accent6">
              <a:lumMod val="75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X2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0FEB95-4329-643B-5B34-FF5EBD23FCCD}"/>
              </a:ext>
            </a:extLst>
          </p:cNvPr>
          <p:cNvSpPr/>
          <p:nvPr/>
        </p:nvSpPr>
        <p:spPr>
          <a:xfrm>
            <a:off x="8333772" y="3916657"/>
            <a:ext cx="1693795" cy="151049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42181-377B-DB51-81AF-6B14CB707D0E}"/>
              </a:ext>
            </a:extLst>
          </p:cNvPr>
          <p:cNvSpPr txBox="1"/>
          <p:nvPr/>
        </p:nvSpPr>
        <p:spPr>
          <a:xfrm>
            <a:off x="10316562" y="5086416"/>
            <a:ext cx="12525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 dirty="0">
                <a:solidFill>
                  <a:schemeClr val="tx2">
                    <a:lumMod val="75000"/>
                  </a:schemeClr>
                </a:solidFill>
              </a:rPr>
              <a:t>60%</a:t>
            </a:r>
          </a:p>
          <a:p>
            <a:r>
              <a:rPr lang="en-GB" sz="1333" dirty="0">
                <a:solidFill>
                  <a:schemeClr val="tx2">
                    <a:lumMod val="75000"/>
                  </a:schemeClr>
                </a:solidFill>
              </a:rPr>
              <a:t>unexplained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A9B2C-703C-A088-6BFF-48AF5458E31B}"/>
              </a:ext>
            </a:extLst>
          </p:cNvPr>
          <p:cNvSpPr/>
          <p:nvPr/>
        </p:nvSpPr>
        <p:spPr>
          <a:xfrm>
            <a:off x="7497012" y="2711233"/>
            <a:ext cx="4144361" cy="3555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58320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+ Region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7" name="Picture 6" descr="Week_3_R_files/figure-pptx/unnamed-chunk-11-1.png">
            <a:extLst>
              <a:ext uri="{FF2B5EF4-FFF2-40B4-BE49-F238E27FC236}">
                <a16:creationId xmlns:a16="http://schemas.microsoft.com/office/drawing/2014/main" id="{388F4460-24C3-240C-539A-6A4798396CB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9343" y="1418843"/>
            <a:ext cx="8573262" cy="4286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906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+ Region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205ED-8448-CB12-483E-6A2D5FE1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56" y="2112798"/>
            <a:ext cx="10001771" cy="31672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30B3D8-2727-C11F-16E6-3F88C710044A}"/>
              </a:ext>
            </a:extLst>
          </p:cNvPr>
          <p:cNvSpPr/>
          <p:nvPr/>
        </p:nvSpPr>
        <p:spPr>
          <a:xfrm>
            <a:off x="1996440" y="3429000"/>
            <a:ext cx="8814436" cy="1285875"/>
          </a:xfrm>
          <a:prstGeom prst="rect">
            <a:avLst/>
          </a:prstGeom>
          <a:solidFill>
            <a:srgbClr val="DA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CD3D-6209-B71E-328E-3CEE4431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80" y="3078065"/>
            <a:ext cx="4224413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216" y="1868536"/>
            <a:ext cx="2997546" cy="830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3801192" y="1868538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3801192" y="3078066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3834458" y="4287594"/>
            <a:ext cx="2261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Discrete,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Ratio,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F84F0-2F32-EE01-4F3E-56D7F4AA9517}"/>
              </a:ext>
            </a:extLst>
          </p:cNvPr>
          <p:cNvSpPr txBox="1"/>
          <p:nvPr/>
        </p:nvSpPr>
        <p:spPr>
          <a:xfrm>
            <a:off x="732360" y="2397821"/>
            <a:ext cx="2903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3F739B"/>
                </a:solidFill>
              </a:rPr>
              <a:t>Variable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types </a:t>
            </a:r>
          </a:p>
          <a:p>
            <a:pPr algn="ctr"/>
            <a:r>
              <a:rPr lang="en-GB" sz="3600" b="1" dirty="0"/>
              <a:t>/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Measurement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levels</a:t>
            </a:r>
          </a:p>
        </p:txBody>
      </p:sp>
      <p:pic>
        <p:nvPicPr>
          <p:cNvPr id="2050" name="Picture 2" descr="The Celsius scale">
            <a:extLst>
              <a:ext uri="{FF2B5EF4-FFF2-40B4-BE49-F238E27FC236}">
                <a16:creationId xmlns:a16="http://schemas.microsoft.com/office/drawing/2014/main" id="{C997E3A0-D222-5B2F-26C5-CFE3945C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3" b="-9830"/>
          <a:stretch/>
        </p:blipFill>
        <p:spPr bwMode="auto">
          <a:xfrm>
            <a:off x="6093070" y="5331026"/>
            <a:ext cx="5599497" cy="5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F8034-4035-F991-8D4D-C4D51217E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70" y="4232575"/>
            <a:ext cx="5201992" cy="9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307874" y="2384612"/>
            <a:ext cx="2762433" cy="208877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Dependent / Outcome</a:t>
            </a:r>
          </a:p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59" y="1189433"/>
            <a:ext cx="4415291" cy="3796242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4632870" y="4993752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EB09C-0E34-595F-2277-11204DF220A0}"/>
              </a:ext>
            </a:extLst>
          </p:cNvPr>
          <p:cNvSpPr txBox="1"/>
          <p:nvPr/>
        </p:nvSpPr>
        <p:spPr>
          <a:xfrm>
            <a:off x="1307874" y="4473388"/>
            <a:ext cx="247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explain/predict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A56A2-9E81-BE7B-DD95-5B04101C699C}"/>
              </a:ext>
            </a:extLst>
          </p:cNvPr>
          <p:cNvSpPr txBox="1"/>
          <p:nvPr/>
        </p:nvSpPr>
        <p:spPr>
          <a:xfrm>
            <a:off x="8084199" y="5220117"/>
            <a:ext cx="332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use for explaining/predicting the DV</a:t>
            </a:r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307874" y="2384612"/>
            <a:ext cx="2762433" cy="208877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Dependent / Outcome</a:t>
            </a:r>
          </a:p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85903" y="1189433"/>
            <a:ext cx="3589063" cy="3796242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4632870" y="4993752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EB09C-0E34-595F-2277-11204DF220A0}"/>
              </a:ext>
            </a:extLst>
          </p:cNvPr>
          <p:cNvSpPr txBox="1"/>
          <p:nvPr/>
        </p:nvSpPr>
        <p:spPr>
          <a:xfrm>
            <a:off x="1307874" y="4473388"/>
            <a:ext cx="247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explain/predict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A56A2-9E81-BE7B-DD95-5B04101C699C}"/>
              </a:ext>
            </a:extLst>
          </p:cNvPr>
          <p:cNvSpPr txBox="1"/>
          <p:nvPr/>
        </p:nvSpPr>
        <p:spPr>
          <a:xfrm>
            <a:off x="8084199" y="5220117"/>
            <a:ext cx="332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use for explaining/predicting the DV</a:t>
            </a:r>
          </a:p>
        </p:txBody>
      </p:sp>
    </p:spTree>
    <p:extLst>
      <p:ext uri="{BB962C8B-B14F-4D97-AF65-F5344CB8AC3E}">
        <p14:creationId xmlns:p14="http://schemas.microsoft.com/office/powerpoint/2010/main" val="350649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307874" y="2384612"/>
            <a:ext cx="2762433" cy="208877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Dependent / Outcome</a:t>
            </a:r>
          </a:p>
          <a:p>
            <a:pPr algn="ctr" defTabSz="1219170">
              <a:buClr>
                <a:srgbClr val="000000"/>
              </a:buClr>
            </a:pPr>
            <a:r>
              <a:rPr lang="en-GB" b="1" kern="0" dirty="0">
                <a:solidFill>
                  <a:schemeClr val="bg1"/>
                </a:solidFill>
                <a:latin typeface="Arial"/>
                <a:sym typeface="Arial"/>
              </a:rPr>
              <a:t>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8763" y="1198180"/>
            <a:ext cx="4822804" cy="3795572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4632870" y="4993752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EB09C-0E34-595F-2277-11204DF220A0}"/>
              </a:ext>
            </a:extLst>
          </p:cNvPr>
          <p:cNvSpPr txBox="1"/>
          <p:nvPr/>
        </p:nvSpPr>
        <p:spPr>
          <a:xfrm>
            <a:off x="1307874" y="4473388"/>
            <a:ext cx="247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explain/predict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A56A2-9E81-BE7B-DD95-5B04101C699C}"/>
              </a:ext>
            </a:extLst>
          </p:cNvPr>
          <p:cNvSpPr txBox="1"/>
          <p:nvPr/>
        </p:nvSpPr>
        <p:spPr>
          <a:xfrm>
            <a:off x="8084199" y="5220117"/>
            <a:ext cx="332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F739B"/>
                </a:solidFill>
              </a:rPr>
              <a:t>The variable we want to use for explaining/predicting the DV</a:t>
            </a:r>
          </a:p>
        </p:txBody>
      </p:sp>
    </p:spTree>
    <p:extLst>
      <p:ext uri="{BB962C8B-B14F-4D97-AF65-F5344CB8AC3E}">
        <p14:creationId xmlns:p14="http://schemas.microsoft.com/office/powerpoint/2010/main" val="89784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7"/>
            <a:ext cx="6218753" cy="1475916"/>
          </a:xfrm>
        </p:spPr>
        <p:txBody>
          <a:bodyPr/>
          <a:lstStyle/>
          <a:p>
            <a:r>
              <a:rPr lang="en-GB" dirty="0"/>
              <a:t>Does inequality explain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7C0FA-10DA-0D35-01CC-20520F3B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inequality </a:t>
            </a:r>
            <a:r>
              <a:rPr lang="en-GB" i="1" dirty="0"/>
              <a:t>explain</a:t>
            </a:r>
            <a:r>
              <a:rPr lang="en-GB" dirty="0"/>
              <a:t> social trust?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E703C-944A-D7E7-F614-4BA84F323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Inequality as a </a:t>
            </a:r>
            <a:r>
              <a:rPr lang="en-GB" b="1" i="1" dirty="0"/>
              <a:t>predictor</a:t>
            </a:r>
            <a:r>
              <a:rPr lang="en-GB" b="1" dirty="0"/>
              <a:t> of social trust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Social trust as a </a:t>
            </a:r>
            <a:r>
              <a:rPr lang="en-GB" b="1" i="1" dirty="0"/>
              <a:t>function</a:t>
            </a:r>
            <a:r>
              <a:rPr lang="en-GB" b="1" dirty="0"/>
              <a:t> of inequality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A model of social trust </a:t>
            </a:r>
            <a:r>
              <a:rPr lang="en-GB" b="1" i="1" dirty="0"/>
              <a:t>dependent on </a:t>
            </a:r>
            <a:r>
              <a:rPr lang="en-GB" b="1" dirty="0"/>
              <a:t>inequality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AA952-F4BF-DF38-94E0-073B86D3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7E1DD-848E-88C2-F321-FB74DD99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6FB1-0E31-1374-5F8A-A8991240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27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i="1" dirty="0"/>
              <a:t>The spirit level </a:t>
            </a:r>
            <a:r>
              <a:rPr dirty="0"/>
              <a:t>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73" y="1561513"/>
            <a:ext cx="2664677" cy="408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92" y="1198180"/>
            <a:ext cx="6288791" cy="508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3581</TotalTime>
  <Words>706</Words>
  <Application>Microsoft Office PowerPoint</Application>
  <PresentationFormat>Widescreen</PresentationFormat>
  <Paragraphs>241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Arial</vt:lpstr>
      <vt:lpstr>Arial Narrow</vt:lpstr>
      <vt:lpstr>Arial Nova Cond Light</vt:lpstr>
      <vt:lpstr>ArialMT</vt:lpstr>
      <vt:lpstr>Calibri</vt:lpstr>
      <vt:lpstr>Calibri Light</vt:lpstr>
      <vt:lpstr>Cambria Math</vt:lpstr>
      <vt:lpstr>Courier New</vt:lpstr>
      <vt:lpstr>Wingdings</vt:lpstr>
      <vt:lpstr>Retrospect</vt:lpstr>
      <vt:lpstr>PowerPoint Presentation</vt:lpstr>
      <vt:lpstr>Week 4</vt:lpstr>
      <vt:lpstr>Continuous outcomes?</vt:lpstr>
      <vt:lpstr>Continuous outcomes?</vt:lpstr>
      <vt:lpstr>Continuous outcomes?</vt:lpstr>
      <vt:lpstr>Continuous outcomes?</vt:lpstr>
      <vt:lpstr>Does inequality explain social trust?</vt:lpstr>
      <vt:lpstr>Does inequality explain social trust?</vt:lpstr>
      <vt:lpstr>The spirit level (2010)</vt:lpstr>
      <vt:lpstr>The spirit level (2010): replication data</vt:lpstr>
      <vt:lpstr>Inequality  Social trust</vt:lpstr>
      <vt:lpstr>Inequality  Social trust</vt:lpstr>
      <vt:lpstr>Inequality  Social trust</vt:lpstr>
      <vt:lpstr>Inequality  Social trust</vt:lpstr>
      <vt:lpstr>Inequality  Social trust</vt:lpstr>
      <vt:lpstr>Inequality  Social trust</vt:lpstr>
      <vt:lpstr>Inequality  Social trust</vt:lpstr>
      <vt:lpstr>PowerPoint Presentation</vt:lpstr>
      <vt:lpstr>What is a ‘best’ 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Inequality + Region  Social trust</vt:lpstr>
      <vt:lpstr>Inequality + Region  Social trust</vt:lpstr>
      <vt:lpstr>Workshop</vt:lpstr>
      <vt:lpstr>Assignment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2024-10-15T10:01:27Z</dcterms:modified>
</cp:coreProperties>
</file>